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66" r:id="rId3"/>
    <p:sldId id="319" r:id="rId4"/>
    <p:sldId id="257" r:id="rId5"/>
    <p:sldId id="317" r:id="rId6"/>
    <p:sldId id="318" r:id="rId7"/>
    <p:sldId id="321" r:id="rId8"/>
    <p:sldId id="323" r:id="rId9"/>
    <p:sldId id="328" r:id="rId10"/>
    <p:sldId id="324" r:id="rId11"/>
    <p:sldId id="327" r:id="rId12"/>
    <p:sldId id="325" r:id="rId13"/>
    <p:sldId id="329" r:id="rId14"/>
    <p:sldId id="326" r:id="rId15"/>
    <p:sldId id="322" r:id="rId16"/>
    <p:sldId id="298" r:id="rId17"/>
    <p:sldId id="264" r:id="rId18"/>
    <p:sldId id="330" r:id="rId19"/>
    <p:sldId id="267" r:id="rId20"/>
    <p:sldId id="4395" r:id="rId21"/>
    <p:sldId id="4396" r:id="rId22"/>
    <p:sldId id="4400" r:id="rId23"/>
    <p:sldId id="301" r:id="rId24"/>
    <p:sldId id="4405" r:id="rId25"/>
    <p:sldId id="4397" r:id="rId26"/>
    <p:sldId id="4398" r:id="rId27"/>
    <p:sldId id="4401" r:id="rId28"/>
    <p:sldId id="4402" r:id="rId29"/>
    <p:sldId id="4403" r:id="rId30"/>
    <p:sldId id="4404" r:id="rId31"/>
    <p:sldId id="4399" r:id="rId32"/>
    <p:sldId id="31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56082"/>
    <a:srgbClr val="D0E1CD"/>
    <a:srgbClr val="392A3C"/>
    <a:srgbClr val="E97F54"/>
    <a:srgbClr val="0F9E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DBE40F-9699-470A-BEB1-40124D342544}" v="689" dt="2024-11-12T18:01:54.1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7" d="100"/>
          <a:sy n="57" d="100"/>
        </p:scale>
        <p:origin x="924" y="11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wath Subramaniam" userId="9381da67-7a00-49b0-b288-4626d13496f9" providerId="ADAL" clId="{E2DBE40F-9699-470A-BEB1-40124D342544}"/>
    <pc:docChg chg="undo redo custSel addSld delSld modSld sldOrd">
      <pc:chgData name="Ashwath Subramaniam" userId="9381da67-7a00-49b0-b288-4626d13496f9" providerId="ADAL" clId="{E2DBE40F-9699-470A-BEB1-40124D342544}" dt="2024-11-12T18:02:43.659" v="11460" actId="207"/>
      <pc:docMkLst>
        <pc:docMk/>
      </pc:docMkLst>
      <pc:sldChg chg="addSp modSp mod">
        <pc:chgData name="Ashwath Subramaniam" userId="9381da67-7a00-49b0-b288-4626d13496f9" providerId="ADAL" clId="{E2DBE40F-9699-470A-BEB1-40124D342544}" dt="2024-11-12T08:37:19.320" v="1634" actId="207"/>
        <pc:sldMkLst>
          <pc:docMk/>
          <pc:sldMk cId="1452864520" sldId="256"/>
        </pc:sldMkLst>
        <pc:spChg chg="mod">
          <ac:chgData name="Ashwath Subramaniam" userId="9381da67-7a00-49b0-b288-4626d13496f9" providerId="ADAL" clId="{E2DBE40F-9699-470A-BEB1-40124D342544}" dt="2024-11-12T06:57:54.761" v="109" actId="20577"/>
          <ac:spMkLst>
            <pc:docMk/>
            <pc:sldMk cId="1452864520" sldId="256"/>
            <ac:spMk id="3" creationId="{A6B7FE16-BB7F-ABAE-D6ED-EF9AA0E064B1}"/>
          </ac:spMkLst>
        </pc:spChg>
        <pc:spChg chg="add mod">
          <ac:chgData name="Ashwath Subramaniam" userId="9381da67-7a00-49b0-b288-4626d13496f9" providerId="ADAL" clId="{E2DBE40F-9699-470A-BEB1-40124D342544}" dt="2024-11-12T08:34:17.762" v="1623"/>
          <ac:spMkLst>
            <pc:docMk/>
            <pc:sldMk cId="1452864520" sldId="256"/>
            <ac:spMk id="4" creationId="{FA2FEACE-5213-E817-761C-231E666BDC7F}"/>
          </ac:spMkLst>
        </pc:spChg>
        <pc:spChg chg="add mod">
          <ac:chgData name="Ashwath Subramaniam" userId="9381da67-7a00-49b0-b288-4626d13496f9" providerId="ADAL" clId="{E2DBE40F-9699-470A-BEB1-40124D342544}" dt="2024-11-12T08:34:17.762" v="1623"/>
          <ac:spMkLst>
            <pc:docMk/>
            <pc:sldMk cId="1452864520" sldId="256"/>
            <ac:spMk id="5" creationId="{42E0364D-5A5B-4AB8-D907-35BF3D9668AD}"/>
          </ac:spMkLst>
        </pc:spChg>
        <pc:spChg chg="mod">
          <ac:chgData name="Ashwath Subramaniam" userId="9381da67-7a00-49b0-b288-4626d13496f9" providerId="ADAL" clId="{E2DBE40F-9699-470A-BEB1-40124D342544}" dt="2024-11-12T08:37:19.320" v="1634" actId="207"/>
          <ac:spMkLst>
            <pc:docMk/>
            <pc:sldMk cId="1452864520" sldId="256"/>
            <ac:spMk id="7" creationId="{75734B18-5A26-7E2F-121C-80E1EF8D8E11}"/>
          </ac:spMkLst>
        </pc:spChg>
        <pc:spChg chg="mod">
          <ac:chgData name="Ashwath Subramaniam" userId="9381da67-7a00-49b0-b288-4626d13496f9" providerId="ADAL" clId="{E2DBE40F-9699-470A-BEB1-40124D342544}" dt="2024-11-12T06:58:04.773" v="125" actId="20577"/>
          <ac:spMkLst>
            <pc:docMk/>
            <pc:sldMk cId="1452864520" sldId="256"/>
            <ac:spMk id="8" creationId="{8D42AB0C-1EEC-B3E4-EFE8-B4406D75C689}"/>
          </ac:spMkLst>
        </pc:spChg>
        <pc:spChg chg="add mod">
          <ac:chgData name="Ashwath Subramaniam" userId="9381da67-7a00-49b0-b288-4626d13496f9" providerId="ADAL" clId="{E2DBE40F-9699-470A-BEB1-40124D342544}" dt="2024-11-12T08:34:17.762" v="1623"/>
          <ac:spMkLst>
            <pc:docMk/>
            <pc:sldMk cId="1452864520" sldId="256"/>
            <ac:spMk id="9" creationId="{B00419CB-2923-7C94-DDA1-75B4071272A2}"/>
          </ac:spMkLst>
        </pc:spChg>
        <pc:spChg chg="add mod">
          <ac:chgData name="Ashwath Subramaniam" userId="9381da67-7a00-49b0-b288-4626d13496f9" providerId="ADAL" clId="{E2DBE40F-9699-470A-BEB1-40124D342544}" dt="2024-11-12T08:34:17.762" v="1623"/>
          <ac:spMkLst>
            <pc:docMk/>
            <pc:sldMk cId="1452864520" sldId="256"/>
            <ac:spMk id="10" creationId="{E485FC5F-8E3E-9506-36FC-473A01BF86A8}"/>
          </ac:spMkLst>
        </pc:spChg>
        <pc:spChg chg="add mod">
          <ac:chgData name="Ashwath Subramaniam" userId="9381da67-7a00-49b0-b288-4626d13496f9" providerId="ADAL" clId="{E2DBE40F-9699-470A-BEB1-40124D342544}" dt="2024-11-12T08:34:17.762" v="1623"/>
          <ac:spMkLst>
            <pc:docMk/>
            <pc:sldMk cId="1452864520" sldId="256"/>
            <ac:spMk id="11" creationId="{D74F2973-6176-8F79-BB18-B2428A55136B}"/>
          </ac:spMkLst>
        </pc:spChg>
        <pc:spChg chg="add mod">
          <ac:chgData name="Ashwath Subramaniam" userId="9381da67-7a00-49b0-b288-4626d13496f9" providerId="ADAL" clId="{E2DBE40F-9699-470A-BEB1-40124D342544}" dt="2024-11-12T08:34:17.762" v="1623"/>
          <ac:spMkLst>
            <pc:docMk/>
            <pc:sldMk cId="1452864520" sldId="256"/>
            <ac:spMk id="12" creationId="{8C1D7035-42E0-2541-344D-70BB37C1E27C}"/>
          </ac:spMkLst>
        </pc:spChg>
        <pc:spChg chg="add mod">
          <ac:chgData name="Ashwath Subramaniam" userId="9381da67-7a00-49b0-b288-4626d13496f9" providerId="ADAL" clId="{E2DBE40F-9699-470A-BEB1-40124D342544}" dt="2024-11-12T08:34:17.762" v="1623"/>
          <ac:spMkLst>
            <pc:docMk/>
            <pc:sldMk cId="1452864520" sldId="256"/>
            <ac:spMk id="13" creationId="{0F884805-B75A-F100-C057-7798A5F0CB12}"/>
          </ac:spMkLst>
        </pc:spChg>
        <pc:spChg chg="add mod">
          <ac:chgData name="Ashwath Subramaniam" userId="9381da67-7a00-49b0-b288-4626d13496f9" providerId="ADAL" clId="{E2DBE40F-9699-470A-BEB1-40124D342544}" dt="2024-11-12T08:34:17.762" v="1623"/>
          <ac:spMkLst>
            <pc:docMk/>
            <pc:sldMk cId="1452864520" sldId="256"/>
            <ac:spMk id="14" creationId="{EC0B8545-3859-B9A5-F89C-0E890B84DB64}"/>
          </ac:spMkLst>
        </pc:spChg>
        <pc:spChg chg="add mod">
          <ac:chgData name="Ashwath Subramaniam" userId="9381da67-7a00-49b0-b288-4626d13496f9" providerId="ADAL" clId="{E2DBE40F-9699-470A-BEB1-40124D342544}" dt="2024-11-12T08:34:17.762" v="1623"/>
          <ac:spMkLst>
            <pc:docMk/>
            <pc:sldMk cId="1452864520" sldId="256"/>
            <ac:spMk id="15" creationId="{019386A2-CCD2-61F2-B326-69BBD4CBA530}"/>
          </ac:spMkLst>
        </pc:spChg>
        <pc:spChg chg="add mod">
          <ac:chgData name="Ashwath Subramaniam" userId="9381da67-7a00-49b0-b288-4626d13496f9" providerId="ADAL" clId="{E2DBE40F-9699-470A-BEB1-40124D342544}" dt="2024-11-12T08:34:17.762" v="1623"/>
          <ac:spMkLst>
            <pc:docMk/>
            <pc:sldMk cId="1452864520" sldId="256"/>
            <ac:spMk id="16" creationId="{000E22B1-0893-653F-09D5-4CF41B8D6FD9}"/>
          </ac:spMkLst>
        </pc:spChg>
        <pc:spChg chg="add mod">
          <ac:chgData name="Ashwath Subramaniam" userId="9381da67-7a00-49b0-b288-4626d13496f9" providerId="ADAL" clId="{E2DBE40F-9699-470A-BEB1-40124D342544}" dt="2024-11-12T08:34:17.762" v="1623"/>
          <ac:spMkLst>
            <pc:docMk/>
            <pc:sldMk cId="1452864520" sldId="256"/>
            <ac:spMk id="17" creationId="{BA6FE1E1-DDE9-1BF1-64E8-B794E774ECE0}"/>
          </ac:spMkLst>
        </pc:spChg>
        <pc:spChg chg="add mod">
          <ac:chgData name="Ashwath Subramaniam" userId="9381da67-7a00-49b0-b288-4626d13496f9" providerId="ADAL" clId="{E2DBE40F-9699-470A-BEB1-40124D342544}" dt="2024-11-12T08:34:17.762" v="1623"/>
          <ac:spMkLst>
            <pc:docMk/>
            <pc:sldMk cId="1452864520" sldId="256"/>
            <ac:spMk id="18" creationId="{E51F44FB-C5AA-9C62-3C31-DF91056023AC}"/>
          </ac:spMkLst>
        </pc:spChg>
        <pc:spChg chg="add mod">
          <ac:chgData name="Ashwath Subramaniam" userId="9381da67-7a00-49b0-b288-4626d13496f9" providerId="ADAL" clId="{E2DBE40F-9699-470A-BEB1-40124D342544}" dt="2024-11-12T08:34:17.762" v="1623"/>
          <ac:spMkLst>
            <pc:docMk/>
            <pc:sldMk cId="1452864520" sldId="256"/>
            <ac:spMk id="19" creationId="{D316208A-774A-AC93-6C37-9A75032A3F87}"/>
          </ac:spMkLst>
        </pc:spChg>
        <pc:spChg chg="add mod">
          <ac:chgData name="Ashwath Subramaniam" userId="9381da67-7a00-49b0-b288-4626d13496f9" providerId="ADAL" clId="{E2DBE40F-9699-470A-BEB1-40124D342544}" dt="2024-11-12T08:34:17.762" v="1623"/>
          <ac:spMkLst>
            <pc:docMk/>
            <pc:sldMk cId="1452864520" sldId="256"/>
            <ac:spMk id="20" creationId="{69A93C6F-32B8-E1EA-7840-95E70E992B18}"/>
          </ac:spMkLst>
        </pc:spChg>
        <pc:spChg chg="add mod">
          <ac:chgData name="Ashwath Subramaniam" userId="9381da67-7a00-49b0-b288-4626d13496f9" providerId="ADAL" clId="{E2DBE40F-9699-470A-BEB1-40124D342544}" dt="2024-11-12T08:34:17.762" v="1623"/>
          <ac:spMkLst>
            <pc:docMk/>
            <pc:sldMk cId="1452864520" sldId="256"/>
            <ac:spMk id="21" creationId="{5CE29D40-C178-A2ED-590F-179997FED7EC}"/>
          </ac:spMkLst>
        </pc:spChg>
        <pc:spChg chg="add mod">
          <ac:chgData name="Ashwath Subramaniam" userId="9381da67-7a00-49b0-b288-4626d13496f9" providerId="ADAL" clId="{E2DBE40F-9699-470A-BEB1-40124D342544}" dt="2024-11-12T08:34:17.762" v="1623"/>
          <ac:spMkLst>
            <pc:docMk/>
            <pc:sldMk cId="1452864520" sldId="256"/>
            <ac:spMk id="22" creationId="{529F56F4-1E34-E4D4-2DA4-586116E85E96}"/>
          </ac:spMkLst>
        </pc:spChg>
        <pc:spChg chg="add mod">
          <ac:chgData name="Ashwath Subramaniam" userId="9381da67-7a00-49b0-b288-4626d13496f9" providerId="ADAL" clId="{E2DBE40F-9699-470A-BEB1-40124D342544}" dt="2024-11-12T08:34:17.762" v="1623"/>
          <ac:spMkLst>
            <pc:docMk/>
            <pc:sldMk cId="1452864520" sldId="256"/>
            <ac:spMk id="23" creationId="{19944371-C944-6D18-4BB4-085F38DB94E4}"/>
          </ac:spMkLst>
        </pc:spChg>
        <pc:spChg chg="add mod">
          <ac:chgData name="Ashwath Subramaniam" userId="9381da67-7a00-49b0-b288-4626d13496f9" providerId="ADAL" clId="{E2DBE40F-9699-470A-BEB1-40124D342544}" dt="2024-11-12T08:34:17.762" v="1623"/>
          <ac:spMkLst>
            <pc:docMk/>
            <pc:sldMk cId="1452864520" sldId="256"/>
            <ac:spMk id="24" creationId="{F4FB5AD4-A440-BDD7-3300-987FB066FB8B}"/>
          </ac:spMkLst>
        </pc:spChg>
        <pc:spChg chg="add mod">
          <ac:chgData name="Ashwath Subramaniam" userId="9381da67-7a00-49b0-b288-4626d13496f9" providerId="ADAL" clId="{E2DBE40F-9699-470A-BEB1-40124D342544}" dt="2024-11-12T08:34:17.762" v="1623"/>
          <ac:spMkLst>
            <pc:docMk/>
            <pc:sldMk cId="1452864520" sldId="256"/>
            <ac:spMk id="25" creationId="{7DA5640B-A8FB-287E-1258-0DD3966B0FFE}"/>
          </ac:spMkLst>
        </pc:spChg>
        <pc:spChg chg="add mod">
          <ac:chgData name="Ashwath Subramaniam" userId="9381da67-7a00-49b0-b288-4626d13496f9" providerId="ADAL" clId="{E2DBE40F-9699-470A-BEB1-40124D342544}" dt="2024-11-12T08:34:17.762" v="1623"/>
          <ac:spMkLst>
            <pc:docMk/>
            <pc:sldMk cId="1452864520" sldId="256"/>
            <ac:spMk id="26" creationId="{51E7AA1E-67FE-A1BD-83DE-0963BD1B9C86}"/>
          </ac:spMkLst>
        </pc:spChg>
        <pc:spChg chg="add mod">
          <ac:chgData name="Ashwath Subramaniam" userId="9381da67-7a00-49b0-b288-4626d13496f9" providerId="ADAL" clId="{E2DBE40F-9699-470A-BEB1-40124D342544}" dt="2024-11-12T08:34:17.762" v="1623"/>
          <ac:spMkLst>
            <pc:docMk/>
            <pc:sldMk cId="1452864520" sldId="256"/>
            <ac:spMk id="27" creationId="{5B6B057A-BB49-619B-589B-E4D76CE4C9A5}"/>
          </ac:spMkLst>
        </pc:spChg>
        <pc:spChg chg="add mod">
          <ac:chgData name="Ashwath Subramaniam" userId="9381da67-7a00-49b0-b288-4626d13496f9" providerId="ADAL" clId="{E2DBE40F-9699-470A-BEB1-40124D342544}" dt="2024-11-12T08:34:17.762" v="1623"/>
          <ac:spMkLst>
            <pc:docMk/>
            <pc:sldMk cId="1452864520" sldId="256"/>
            <ac:spMk id="28" creationId="{74720DA4-BE3C-EF15-8720-151B6FFCB4CD}"/>
          </ac:spMkLst>
        </pc:spChg>
        <pc:spChg chg="add mod">
          <ac:chgData name="Ashwath Subramaniam" userId="9381da67-7a00-49b0-b288-4626d13496f9" providerId="ADAL" clId="{E2DBE40F-9699-470A-BEB1-40124D342544}" dt="2024-11-12T08:34:17.762" v="1623"/>
          <ac:spMkLst>
            <pc:docMk/>
            <pc:sldMk cId="1452864520" sldId="256"/>
            <ac:spMk id="29" creationId="{D90051A1-5689-623D-D6D6-F467C39C64B6}"/>
          </ac:spMkLst>
        </pc:spChg>
        <pc:spChg chg="add mod">
          <ac:chgData name="Ashwath Subramaniam" userId="9381da67-7a00-49b0-b288-4626d13496f9" providerId="ADAL" clId="{E2DBE40F-9699-470A-BEB1-40124D342544}" dt="2024-11-12T08:34:17.762" v="1623"/>
          <ac:spMkLst>
            <pc:docMk/>
            <pc:sldMk cId="1452864520" sldId="256"/>
            <ac:spMk id="30" creationId="{782A76F7-FB61-49C8-23EC-24C12971597F}"/>
          </ac:spMkLst>
        </pc:spChg>
        <pc:spChg chg="add mod">
          <ac:chgData name="Ashwath Subramaniam" userId="9381da67-7a00-49b0-b288-4626d13496f9" providerId="ADAL" clId="{E2DBE40F-9699-470A-BEB1-40124D342544}" dt="2024-11-12T08:34:17.762" v="1623"/>
          <ac:spMkLst>
            <pc:docMk/>
            <pc:sldMk cId="1452864520" sldId="256"/>
            <ac:spMk id="31" creationId="{488985C5-95F2-8C2F-21D5-819E94DCBC97}"/>
          </ac:spMkLst>
        </pc:spChg>
        <pc:spChg chg="add mod">
          <ac:chgData name="Ashwath Subramaniam" userId="9381da67-7a00-49b0-b288-4626d13496f9" providerId="ADAL" clId="{E2DBE40F-9699-470A-BEB1-40124D342544}" dt="2024-11-12T08:34:17.762" v="1623"/>
          <ac:spMkLst>
            <pc:docMk/>
            <pc:sldMk cId="1452864520" sldId="256"/>
            <ac:spMk id="32" creationId="{1B8B3875-85BC-AEF9-CBFB-2229955E9E71}"/>
          </ac:spMkLst>
        </pc:spChg>
        <pc:spChg chg="add mod">
          <ac:chgData name="Ashwath Subramaniam" userId="9381da67-7a00-49b0-b288-4626d13496f9" providerId="ADAL" clId="{E2DBE40F-9699-470A-BEB1-40124D342544}" dt="2024-11-12T08:34:17.762" v="1623"/>
          <ac:spMkLst>
            <pc:docMk/>
            <pc:sldMk cId="1452864520" sldId="256"/>
            <ac:spMk id="33" creationId="{196C6E33-1105-6C7C-F363-C988B11BE9E7}"/>
          </ac:spMkLst>
        </pc:spChg>
        <pc:spChg chg="add mod">
          <ac:chgData name="Ashwath Subramaniam" userId="9381da67-7a00-49b0-b288-4626d13496f9" providerId="ADAL" clId="{E2DBE40F-9699-470A-BEB1-40124D342544}" dt="2024-11-12T08:34:17.762" v="1623"/>
          <ac:spMkLst>
            <pc:docMk/>
            <pc:sldMk cId="1452864520" sldId="256"/>
            <ac:spMk id="34" creationId="{40FE9DF6-F2C3-8026-D7EA-95C858F2B1B9}"/>
          </ac:spMkLst>
        </pc:spChg>
        <pc:spChg chg="add mod">
          <ac:chgData name="Ashwath Subramaniam" userId="9381da67-7a00-49b0-b288-4626d13496f9" providerId="ADAL" clId="{E2DBE40F-9699-470A-BEB1-40124D342544}" dt="2024-11-12T08:34:17.762" v="1623"/>
          <ac:spMkLst>
            <pc:docMk/>
            <pc:sldMk cId="1452864520" sldId="256"/>
            <ac:spMk id="35" creationId="{4E993A7E-8894-C28D-E6FE-C0FF979E5713}"/>
          </ac:spMkLst>
        </pc:spChg>
        <pc:spChg chg="add mod">
          <ac:chgData name="Ashwath Subramaniam" userId="9381da67-7a00-49b0-b288-4626d13496f9" providerId="ADAL" clId="{E2DBE40F-9699-470A-BEB1-40124D342544}" dt="2024-11-12T08:34:17.762" v="1623"/>
          <ac:spMkLst>
            <pc:docMk/>
            <pc:sldMk cId="1452864520" sldId="256"/>
            <ac:spMk id="36" creationId="{1F37499C-CC15-79F5-16A3-3CD1EF232FE1}"/>
          </ac:spMkLst>
        </pc:spChg>
        <pc:spChg chg="add mod">
          <ac:chgData name="Ashwath Subramaniam" userId="9381da67-7a00-49b0-b288-4626d13496f9" providerId="ADAL" clId="{E2DBE40F-9699-470A-BEB1-40124D342544}" dt="2024-11-12T08:34:17.762" v="1623"/>
          <ac:spMkLst>
            <pc:docMk/>
            <pc:sldMk cId="1452864520" sldId="256"/>
            <ac:spMk id="37" creationId="{5EB85707-F05D-0E6A-17B3-B0D1A9B23D78}"/>
          </ac:spMkLst>
        </pc:spChg>
        <pc:spChg chg="add mod">
          <ac:chgData name="Ashwath Subramaniam" userId="9381da67-7a00-49b0-b288-4626d13496f9" providerId="ADAL" clId="{E2DBE40F-9699-470A-BEB1-40124D342544}" dt="2024-11-12T08:34:17.762" v="1623"/>
          <ac:spMkLst>
            <pc:docMk/>
            <pc:sldMk cId="1452864520" sldId="256"/>
            <ac:spMk id="38" creationId="{ED4C944F-4909-99EF-7516-1068403DF0C2}"/>
          </ac:spMkLst>
        </pc:spChg>
        <pc:spChg chg="add mod">
          <ac:chgData name="Ashwath Subramaniam" userId="9381da67-7a00-49b0-b288-4626d13496f9" providerId="ADAL" clId="{E2DBE40F-9699-470A-BEB1-40124D342544}" dt="2024-11-12T08:34:17.762" v="1623"/>
          <ac:spMkLst>
            <pc:docMk/>
            <pc:sldMk cId="1452864520" sldId="256"/>
            <ac:spMk id="39" creationId="{EF20FDB7-69F4-1AE5-5068-EB7FDA360951}"/>
          </ac:spMkLst>
        </pc:spChg>
        <pc:spChg chg="add mod">
          <ac:chgData name="Ashwath Subramaniam" userId="9381da67-7a00-49b0-b288-4626d13496f9" providerId="ADAL" clId="{E2DBE40F-9699-470A-BEB1-40124D342544}" dt="2024-11-12T08:34:17.762" v="1623"/>
          <ac:spMkLst>
            <pc:docMk/>
            <pc:sldMk cId="1452864520" sldId="256"/>
            <ac:spMk id="40" creationId="{781A88C2-D7F5-B1B3-064D-D469B64197CD}"/>
          </ac:spMkLst>
        </pc:spChg>
        <pc:spChg chg="add mod">
          <ac:chgData name="Ashwath Subramaniam" userId="9381da67-7a00-49b0-b288-4626d13496f9" providerId="ADAL" clId="{E2DBE40F-9699-470A-BEB1-40124D342544}" dt="2024-11-12T08:34:17.762" v="1623"/>
          <ac:spMkLst>
            <pc:docMk/>
            <pc:sldMk cId="1452864520" sldId="256"/>
            <ac:spMk id="41" creationId="{20F851C1-AF5F-E9DD-1077-1266698CA973}"/>
          </ac:spMkLst>
        </pc:spChg>
        <pc:spChg chg="add mod">
          <ac:chgData name="Ashwath Subramaniam" userId="9381da67-7a00-49b0-b288-4626d13496f9" providerId="ADAL" clId="{E2DBE40F-9699-470A-BEB1-40124D342544}" dt="2024-11-12T08:34:17.762" v="1623"/>
          <ac:spMkLst>
            <pc:docMk/>
            <pc:sldMk cId="1452864520" sldId="256"/>
            <ac:spMk id="42" creationId="{89F24156-7762-7982-2C27-5A4ABC2FA9C3}"/>
          </ac:spMkLst>
        </pc:spChg>
        <pc:spChg chg="add mod">
          <ac:chgData name="Ashwath Subramaniam" userId="9381da67-7a00-49b0-b288-4626d13496f9" providerId="ADAL" clId="{E2DBE40F-9699-470A-BEB1-40124D342544}" dt="2024-11-12T08:34:17.762" v="1623"/>
          <ac:spMkLst>
            <pc:docMk/>
            <pc:sldMk cId="1452864520" sldId="256"/>
            <ac:spMk id="43" creationId="{6116066B-6B69-109E-9CF3-526BD68C75A7}"/>
          </ac:spMkLst>
        </pc:spChg>
        <pc:spChg chg="add mod">
          <ac:chgData name="Ashwath Subramaniam" userId="9381da67-7a00-49b0-b288-4626d13496f9" providerId="ADAL" clId="{E2DBE40F-9699-470A-BEB1-40124D342544}" dt="2024-11-12T08:34:17.762" v="1623"/>
          <ac:spMkLst>
            <pc:docMk/>
            <pc:sldMk cId="1452864520" sldId="256"/>
            <ac:spMk id="44" creationId="{85430DC3-9F5C-184E-9359-A415378784C0}"/>
          </ac:spMkLst>
        </pc:spChg>
        <pc:spChg chg="add mod">
          <ac:chgData name="Ashwath Subramaniam" userId="9381da67-7a00-49b0-b288-4626d13496f9" providerId="ADAL" clId="{E2DBE40F-9699-470A-BEB1-40124D342544}" dt="2024-11-12T08:34:17.762" v="1623"/>
          <ac:spMkLst>
            <pc:docMk/>
            <pc:sldMk cId="1452864520" sldId="256"/>
            <ac:spMk id="45" creationId="{2FFDB57B-5DBF-FE6C-2D1F-1A038553741C}"/>
          </ac:spMkLst>
        </pc:spChg>
        <pc:spChg chg="add mod">
          <ac:chgData name="Ashwath Subramaniam" userId="9381da67-7a00-49b0-b288-4626d13496f9" providerId="ADAL" clId="{E2DBE40F-9699-470A-BEB1-40124D342544}" dt="2024-11-12T08:34:17.762" v="1623"/>
          <ac:spMkLst>
            <pc:docMk/>
            <pc:sldMk cId="1452864520" sldId="256"/>
            <ac:spMk id="46" creationId="{25402B45-5C4D-E95F-F84D-F6D4E645C7C4}"/>
          </ac:spMkLst>
        </pc:spChg>
        <pc:spChg chg="add mod">
          <ac:chgData name="Ashwath Subramaniam" userId="9381da67-7a00-49b0-b288-4626d13496f9" providerId="ADAL" clId="{E2DBE40F-9699-470A-BEB1-40124D342544}" dt="2024-11-12T08:34:17.762" v="1623"/>
          <ac:spMkLst>
            <pc:docMk/>
            <pc:sldMk cId="1452864520" sldId="256"/>
            <ac:spMk id="47" creationId="{C0508761-9E39-A224-F089-D1BE7BF85B14}"/>
          </ac:spMkLst>
        </pc:spChg>
        <pc:spChg chg="add mod">
          <ac:chgData name="Ashwath Subramaniam" userId="9381da67-7a00-49b0-b288-4626d13496f9" providerId="ADAL" clId="{E2DBE40F-9699-470A-BEB1-40124D342544}" dt="2024-11-12T08:34:17.762" v="1623"/>
          <ac:spMkLst>
            <pc:docMk/>
            <pc:sldMk cId="1452864520" sldId="256"/>
            <ac:spMk id="48" creationId="{2AF99603-5D80-6231-140A-9DC00038A72E}"/>
          </ac:spMkLst>
        </pc:spChg>
        <pc:spChg chg="add mod">
          <ac:chgData name="Ashwath Subramaniam" userId="9381da67-7a00-49b0-b288-4626d13496f9" providerId="ADAL" clId="{E2DBE40F-9699-470A-BEB1-40124D342544}" dt="2024-11-12T08:34:17.762" v="1623"/>
          <ac:spMkLst>
            <pc:docMk/>
            <pc:sldMk cId="1452864520" sldId="256"/>
            <ac:spMk id="49" creationId="{9E1EDF6D-6BA5-1A38-4D62-C0E9B987AB6F}"/>
          </ac:spMkLst>
        </pc:spChg>
        <pc:spChg chg="add mod">
          <ac:chgData name="Ashwath Subramaniam" userId="9381da67-7a00-49b0-b288-4626d13496f9" providerId="ADAL" clId="{E2DBE40F-9699-470A-BEB1-40124D342544}" dt="2024-11-12T08:34:17.762" v="1623"/>
          <ac:spMkLst>
            <pc:docMk/>
            <pc:sldMk cId="1452864520" sldId="256"/>
            <ac:spMk id="50" creationId="{E426DD32-8A54-2082-6F86-DDD943759254}"/>
          </ac:spMkLst>
        </pc:spChg>
        <pc:spChg chg="add mod">
          <ac:chgData name="Ashwath Subramaniam" userId="9381da67-7a00-49b0-b288-4626d13496f9" providerId="ADAL" clId="{E2DBE40F-9699-470A-BEB1-40124D342544}" dt="2024-11-12T08:34:17.762" v="1623"/>
          <ac:spMkLst>
            <pc:docMk/>
            <pc:sldMk cId="1452864520" sldId="256"/>
            <ac:spMk id="51" creationId="{D57AE0DE-8AD6-6F48-3461-188226900156}"/>
          </ac:spMkLst>
        </pc:spChg>
        <pc:spChg chg="add mod">
          <ac:chgData name="Ashwath Subramaniam" userId="9381da67-7a00-49b0-b288-4626d13496f9" providerId="ADAL" clId="{E2DBE40F-9699-470A-BEB1-40124D342544}" dt="2024-11-12T08:34:17.762" v="1623"/>
          <ac:spMkLst>
            <pc:docMk/>
            <pc:sldMk cId="1452864520" sldId="256"/>
            <ac:spMk id="52" creationId="{90B5F15B-3853-9F5F-43E3-D931B09D8F2F}"/>
          </ac:spMkLst>
        </pc:spChg>
        <pc:spChg chg="add mod">
          <ac:chgData name="Ashwath Subramaniam" userId="9381da67-7a00-49b0-b288-4626d13496f9" providerId="ADAL" clId="{E2DBE40F-9699-470A-BEB1-40124D342544}" dt="2024-11-12T08:34:17.762" v="1623"/>
          <ac:spMkLst>
            <pc:docMk/>
            <pc:sldMk cId="1452864520" sldId="256"/>
            <ac:spMk id="53" creationId="{5AD81C63-E3CF-EDEB-9F35-D30832F6C175}"/>
          </ac:spMkLst>
        </pc:spChg>
      </pc:sldChg>
      <pc:sldChg chg="modSp mod">
        <pc:chgData name="Ashwath Subramaniam" userId="9381da67-7a00-49b0-b288-4626d13496f9" providerId="ADAL" clId="{E2DBE40F-9699-470A-BEB1-40124D342544}" dt="2024-11-12T07:46:09.726" v="648" actId="6549"/>
        <pc:sldMkLst>
          <pc:docMk/>
          <pc:sldMk cId="2647459190" sldId="257"/>
        </pc:sldMkLst>
        <pc:spChg chg="mod">
          <ac:chgData name="Ashwath Subramaniam" userId="9381da67-7a00-49b0-b288-4626d13496f9" providerId="ADAL" clId="{E2DBE40F-9699-470A-BEB1-40124D342544}" dt="2024-11-12T07:05:31.014" v="226" actId="20577"/>
          <ac:spMkLst>
            <pc:docMk/>
            <pc:sldMk cId="2647459190" sldId="257"/>
            <ac:spMk id="2" creationId="{FCDBE03B-A96F-A7DD-4D54-03CF49876251}"/>
          </ac:spMkLst>
        </pc:spChg>
        <pc:spChg chg="mod">
          <ac:chgData name="Ashwath Subramaniam" userId="9381da67-7a00-49b0-b288-4626d13496f9" providerId="ADAL" clId="{E2DBE40F-9699-470A-BEB1-40124D342544}" dt="2024-11-12T06:58:39.902" v="126"/>
          <ac:spMkLst>
            <pc:docMk/>
            <pc:sldMk cId="2647459190" sldId="257"/>
            <ac:spMk id="4" creationId="{78D81C90-93CE-28EC-0B29-C6A8F92BC2C5}"/>
          </ac:spMkLst>
        </pc:spChg>
        <pc:spChg chg="mod">
          <ac:chgData name="Ashwath Subramaniam" userId="9381da67-7a00-49b0-b288-4626d13496f9" providerId="ADAL" clId="{E2DBE40F-9699-470A-BEB1-40124D342544}" dt="2024-11-12T07:46:09.726" v="648" actId="6549"/>
          <ac:spMkLst>
            <pc:docMk/>
            <pc:sldMk cId="2647459190" sldId="257"/>
            <ac:spMk id="5" creationId="{62EB64BA-9AF1-90C4-AF7B-5E8A17237954}"/>
          </ac:spMkLst>
        </pc:spChg>
      </pc:sldChg>
      <pc:sldChg chg="modSp del">
        <pc:chgData name="Ashwath Subramaniam" userId="9381da67-7a00-49b0-b288-4626d13496f9" providerId="ADAL" clId="{E2DBE40F-9699-470A-BEB1-40124D342544}" dt="2024-11-12T14:35:11.981" v="3611" actId="47"/>
        <pc:sldMkLst>
          <pc:docMk/>
          <pc:sldMk cId="558305872" sldId="258"/>
        </pc:sldMkLst>
        <pc:spChg chg="mod">
          <ac:chgData name="Ashwath Subramaniam" userId="9381da67-7a00-49b0-b288-4626d13496f9" providerId="ADAL" clId="{E2DBE40F-9699-470A-BEB1-40124D342544}" dt="2024-11-12T06:58:39.902" v="126"/>
          <ac:spMkLst>
            <pc:docMk/>
            <pc:sldMk cId="558305872" sldId="258"/>
            <ac:spMk id="4" creationId="{78D81C90-93CE-28EC-0B29-C6A8F92BC2C5}"/>
          </ac:spMkLst>
        </pc:spChg>
      </pc:sldChg>
      <pc:sldChg chg="modSp del">
        <pc:chgData name="Ashwath Subramaniam" userId="9381da67-7a00-49b0-b288-4626d13496f9" providerId="ADAL" clId="{E2DBE40F-9699-470A-BEB1-40124D342544}" dt="2024-11-12T14:35:11.981" v="3611" actId="47"/>
        <pc:sldMkLst>
          <pc:docMk/>
          <pc:sldMk cId="3607576657" sldId="259"/>
        </pc:sldMkLst>
        <pc:spChg chg="mod">
          <ac:chgData name="Ashwath Subramaniam" userId="9381da67-7a00-49b0-b288-4626d13496f9" providerId="ADAL" clId="{E2DBE40F-9699-470A-BEB1-40124D342544}" dt="2024-11-12T06:58:39.902" v="126"/>
          <ac:spMkLst>
            <pc:docMk/>
            <pc:sldMk cId="3607576657" sldId="259"/>
            <ac:spMk id="4" creationId="{78D81C90-93CE-28EC-0B29-C6A8F92BC2C5}"/>
          </ac:spMkLst>
        </pc:spChg>
      </pc:sldChg>
      <pc:sldChg chg="modSp del">
        <pc:chgData name="Ashwath Subramaniam" userId="9381da67-7a00-49b0-b288-4626d13496f9" providerId="ADAL" clId="{E2DBE40F-9699-470A-BEB1-40124D342544}" dt="2024-11-12T14:35:11.981" v="3611" actId="47"/>
        <pc:sldMkLst>
          <pc:docMk/>
          <pc:sldMk cId="1657779396" sldId="260"/>
        </pc:sldMkLst>
        <pc:spChg chg="mod">
          <ac:chgData name="Ashwath Subramaniam" userId="9381da67-7a00-49b0-b288-4626d13496f9" providerId="ADAL" clId="{E2DBE40F-9699-470A-BEB1-40124D342544}" dt="2024-11-12T06:58:39.902" v="126"/>
          <ac:spMkLst>
            <pc:docMk/>
            <pc:sldMk cId="1657779396" sldId="260"/>
            <ac:spMk id="4" creationId="{78D81C90-93CE-28EC-0B29-C6A8F92BC2C5}"/>
          </ac:spMkLst>
        </pc:spChg>
      </pc:sldChg>
      <pc:sldChg chg="modSp del">
        <pc:chgData name="Ashwath Subramaniam" userId="9381da67-7a00-49b0-b288-4626d13496f9" providerId="ADAL" clId="{E2DBE40F-9699-470A-BEB1-40124D342544}" dt="2024-11-12T14:35:11.981" v="3611" actId="47"/>
        <pc:sldMkLst>
          <pc:docMk/>
          <pc:sldMk cId="2688212545" sldId="261"/>
        </pc:sldMkLst>
        <pc:spChg chg="mod">
          <ac:chgData name="Ashwath Subramaniam" userId="9381da67-7a00-49b0-b288-4626d13496f9" providerId="ADAL" clId="{E2DBE40F-9699-470A-BEB1-40124D342544}" dt="2024-11-12T06:58:39.902" v="126"/>
          <ac:spMkLst>
            <pc:docMk/>
            <pc:sldMk cId="2688212545" sldId="261"/>
            <ac:spMk id="4" creationId="{78D81C90-93CE-28EC-0B29-C6A8F92BC2C5}"/>
          </ac:spMkLst>
        </pc:spChg>
      </pc:sldChg>
      <pc:sldChg chg="modSp del">
        <pc:chgData name="Ashwath Subramaniam" userId="9381da67-7a00-49b0-b288-4626d13496f9" providerId="ADAL" clId="{E2DBE40F-9699-470A-BEB1-40124D342544}" dt="2024-11-12T14:35:11.981" v="3611" actId="47"/>
        <pc:sldMkLst>
          <pc:docMk/>
          <pc:sldMk cId="2856319226" sldId="262"/>
        </pc:sldMkLst>
        <pc:spChg chg="mod">
          <ac:chgData name="Ashwath Subramaniam" userId="9381da67-7a00-49b0-b288-4626d13496f9" providerId="ADAL" clId="{E2DBE40F-9699-470A-BEB1-40124D342544}" dt="2024-11-12T06:58:39.902" v="126"/>
          <ac:spMkLst>
            <pc:docMk/>
            <pc:sldMk cId="2856319226" sldId="262"/>
            <ac:spMk id="4" creationId="{78D81C90-93CE-28EC-0B29-C6A8F92BC2C5}"/>
          </ac:spMkLst>
        </pc:spChg>
      </pc:sldChg>
      <pc:sldChg chg="modSp del">
        <pc:chgData name="Ashwath Subramaniam" userId="9381da67-7a00-49b0-b288-4626d13496f9" providerId="ADAL" clId="{E2DBE40F-9699-470A-BEB1-40124D342544}" dt="2024-11-12T14:35:14.287" v="3612" actId="47"/>
        <pc:sldMkLst>
          <pc:docMk/>
          <pc:sldMk cId="787540174" sldId="263"/>
        </pc:sldMkLst>
        <pc:spChg chg="mod">
          <ac:chgData name="Ashwath Subramaniam" userId="9381da67-7a00-49b0-b288-4626d13496f9" providerId="ADAL" clId="{E2DBE40F-9699-470A-BEB1-40124D342544}" dt="2024-11-12T06:58:39.902" v="126"/>
          <ac:spMkLst>
            <pc:docMk/>
            <pc:sldMk cId="787540174" sldId="263"/>
            <ac:spMk id="4" creationId="{78D81C90-93CE-28EC-0B29-C6A8F92BC2C5}"/>
          </ac:spMkLst>
        </pc:spChg>
      </pc:sldChg>
      <pc:sldChg chg="addSp delSp modSp mod">
        <pc:chgData name="Ashwath Subramaniam" userId="9381da67-7a00-49b0-b288-4626d13496f9" providerId="ADAL" clId="{E2DBE40F-9699-470A-BEB1-40124D342544}" dt="2024-11-12T14:52:52.782" v="4275" actId="6549"/>
        <pc:sldMkLst>
          <pc:docMk/>
          <pc:sldMk cId="1261561058" sldId="264"/>
        </pc:sldMkLst>
        <pc:spChg chg="mod">
          <ac:chgData name="Ashwath Subramaniam" userId="9381da67-7a00-49b0-b288-4626d13496f9" providerId="ADAL" clId="{E2DBE40F-9699-470A-BEB1-40124D342544}" dt="2024-11-12T14:36:06.397" v="3622" actId="20577"/>
          <ac:spMkLst>
            <pc:docMk/>
            <pc:sldMk cId="1261561058" sldId="264"/>
            <ac:spMk id="2" creationId="{FCDBE03B-A96F-A7DD-4D54-03CF49876251}"/>
          </ac:spMkLst>
        </pc:spChg>
        <pc:spChg chg="mod">
          <ac:chgData name="Ashwath Subramaniam" userId="9381da67-7a00-49b0-b288-4626d13496f9" providerId="ADAL" clId="{E2DBE40F-9699-470A-BEB1-40124D342544}" dt="2024-11-12T06:58:39.902" v="126"/>
          <ac:spMkLst>
            <pc:docMk/>
            <pc:sldMk cId="1261561058" sldId="264"/>
            <ac:spMk id="4" creationId="{78D81C90-93CE-28EC-0B29-C6A8F92BC2C5}"/>
          </ac:spMkLst>
        </pc:spChg>
        <pc:spChg chg="del">
          <ac:chgData name="Ashwath Subramaniam" userId="9381da67-7a00-49b0-b288-4626d13496f9" providerId="ADAL" clId="{E2DBE40F-9699-470A-BEB1-40124D342544}" dt="2024-11-12T14:35:57.916" v="3617" actId="478"/>
          <ac:spMkLst>
            <pc:docMk/>
            <pc:sldMk cId="1261561058" sldId="264"/>
            <ac:spMk id="5" creationId="{62EB64BA-9AF1-90C4-AF7B-5E8A17237954}"/>
          </ac:spMkLst>
        </pc:spChg>
        <pc:spChg chg="del">
          <ac:chgData name="Ashwath Subramaniam" userId="9381da67-7a00-49b0-b288-4626d13496f9" providerId="ADAL" clId="{E2DBE40F-9699-470A-BEB1-40124D342544}" dt="2024-11-12T14:36:01.753" v="3619" actId="478"/>
          <ac:spMkLst>
            <pc:docMk/>
            <pc:sldMk cId="1261561058" sldId="264"/>
            <ac:spMk id="6" creationId="{81BC9F4A-D611-05A5-59C4-A09E28E5BF57}"/>
          </ac:spMkLst>
        </pc:spChg>
        <pc:spChg chg="mod topLvl">
          <ac:chgData name="Ashwath Subramaniam" userId="9381da67-7a00-49b0-b288-4626d13496f9" providerId="ADAL" clId="{E2DBE40F-9699-470A-BEB1-40124D342544}" dt="2024-11-12T14:42:57.495" v="3727" actId="14100"/>
          <ac:spMkLst>
            <pc:docMk/>
            <pc:sldMk cId="1261561058" sldId="264"/>
            <ac:spMk id="9" creationId="{FA6A3580-C750-DAC6-1109-11E2E2A2669B}"/>
          </ac:spMkLst>
        </pc:spChg>
        <pc:spChg chg="mod topLvl">
          <ac:chgData name="Ashwath Subramaniam" userId="9381da67-7a00-49b0-b288-4626d13496f9" providerId="ADAL" clId="{E2DBE40F-9699-470A-BEB1-40124D342544}" dt="2024-11-12T14:42:37.159" v="3723" actId="14100"/>
          <ac:spMkLst>
            <pc:docMk/>
            <pc:sldMk cId="1261561058" sldId="264"/>
            <ac:spMk id="10" creationId="{F2196E4A-427B-5251-BEE2-FC05DE2B014C}"/>
          </ac:spMkLst>
        </pc:spChg>
        <pc:spChg chg="mod topLvl">
          <ac:chgData name="Ashwath Subramaniam" userId="9381da67-7a00-49b0-b288-4626d13496f9" providerId="ADAL" clId="{E2DBE40F-9699-470A-BEB1-40124D342544}" dt="2024-11-12T14:42:46.960" v="3725" actId="14100"/>
          <ac:spMkLst>
            <pc:docMk/>
            <pc:sldMk cId="1261561058" sldId="264"/>
            <ac:spMk id="11" creationId="{68704D66-677D-FA8E-86DE-8687776D4BC9}"/>
          </ac:spMkLst>
        </pc:spChg>
        <pc:spChg chg="mod topLvl">
          <ac:chgData name="Ashwath Subramaniam" userId="9381da67-7a00-49b0-b288-4626d13496f9" providerId="ADAL" clId="{E2DBE40F-9699-470A-BEB1-40124D342544}" dt="2024-11-12T14:42:22.443" v="3721" actId="14100"/>
          <ac:spMkLst>
            <pc:docMk/>
            <pc:sldMk cId="1261561058" sldId="264"/>
            <ac:spMk id="12" creationId="{0A7969FB-CA96-5518-11E5-7DB31BA24BFC}"/>
          </ac:spMkLst>
        </pc:spChg>
        <pc:spChg chg="mod topLvl">
          <ac:chgData name="Ashwath Subramaniam" userId="9381da67-7a00-49b0-b288-4626d13496f9" providerId="ADAL" clId="{E2DBE40F-9699-470A-BEB1-40124D342544}" dt="2024-11-12T14:41:29.755" v="3708" actId="255"/>
          <ac:spMkLst>
            <pc:docMk/>
            <pc:sldMk cId="1261561058" sldId="264"/>
            <ac:spMk id="13" creationId="{C0277C74-D1E8-5CD9-7899-583C26F25A8B}"/>
          </ac:spMkLst>
        </pc:spChg>
        <pc:spChg chg="mod topLvl">
          <ac:chgData name="Ashwath Subramaniam" userId="9381da67-7a00-49b0-b288-4626d13496f9" providerId="ADAL" clId="{E2DBE40F-9699-470A-BEB1-40124D342544}" dt="2024-11-12T14:41:29.755" v="3708" actId="255"/>
          <ac:spMkLst>
            <pc:docMk/>
            <pc:sldMk cId="1261561058" sldId="264"/>
            <ac:spMk id="14" creationId="{E1BB6D49-1269-E291-B483-68D84BA03BCA}"/>
          </ac:spMkLst>
        </pc:spChg>
        <pc:spChg chg="mod topLvl">
          <ac:chgData name="Ashwath Subramaniam" userId="9381da67-7a00-49b0-b288-4626d13496f9" providerId="ADAL" clId="{E2DBE40F-9699-470A-BEB1-40124D342544}" dt="2024-11-12T14:41:29.755" v="3708" actId="255"/>
          <ac:spMkLst>
            <pc:docMk/>
            <pc:sldMk cId="1261561058" sldId="264"/>
            <ac:spMk id="15" creationId="{2E67CFF6-CD40-1676-4686-92DD1CDF9E18}"/>
          </ac:spMkLst>
        </pc:spChg>
        <pc:spChg chg="mod topLvl">
          <ac:chgData name="Ashwath Subramaniam" userId="9381da67-7a00-49b0-b288-4626d13496f9" providerId="ADAL" clId="{E2DBE40F-9699-470A-BEB1-40124D342544}" dt="2024-11-12T14:41:29.755" v="3708" actId="255"/>
          <ac:spMkLst>
            <pc:docMk/>
            <pc:sldMk cId="1261561058" sldId="264"/>
            <ac:spMk id="16" creationId="{72ACBF2F-1137-4FA9-D854-4A8B9688E354}"/>
          </ac:spMkLst>
        </pc:spChg>
        <pc:spChg chg="del mod">
          <ac:chgData name="Ashwath Subramaniam" userId="9381da67-7a00-49b0-b288-4626d13496f9" providerId="ADAL" clId="{E2DBE40F-9699-470A-BEB1-40124D342544}" dt="2024-11-12T14:39:26.259" v="3634" actId="478"/>
          <ac:spMkLst>
            <pc:docMk/>
            <pc:sldMk cId="1261561058" sldId="264"/>
            <ac:spMk id="17" creationId="{2368E66E-133F-97CB-370E-538755F47F3E}"/>
          </ac:spMkLst>
        </pc:spChg>
        <pc:spChg chg="del mod">
          <ac:chgData name="Ashwath Subramaniam" userId="9381da67-7a00-49b0-b288-4626d13496f9" providerId="ADAL" clId="{E2DBE40F-9699-470A-BEB1-40124D342544}" dt="2024-11-12T14:39:32.065" v="3635" actId="478"/>
          <ac:spMkLst>
            <pc:docMk/>
            <pc:sldMk cId="1261561058" sldId="264"/>
            <ac:spMk id="18" creationId="{B2052DE6-5A60-3900-7E57-EF152123553B}"/>
          </ac:spMkLst>
        </pc:spChg>
        <pc:spChg chg="add mod">
          <ac:chgData name="Ashwath Subramaniam" userId="9381da67-7a00-49b0-b288-4626d13496f9" providerId="ADAL" clId="{E2DBE40F-9699-470A-BEB1-40124D342544}" dt="2024-11-12T14:47:54.006" v="4004" actId="255"/>
          <ac:spMkLst>
            <pc:docMk/>
            <pc:sldMk cId="1261561058" sldId="264"/>
            <ac:spMk id="20" creationId="{3C30977D-FDE9-E7AF-418C-7E179EFCD4A4}"/>
          </ac:spMkLst>
        </pc:spChg>
        <pc:spChg chg="add mod">
          <ac:chgData name="Ashwath Subramaniam" userId="9381da67-7a00-49b0-b288-4626d13496f9" providerId="ADAL" clId="{E2DBE40F-9699-470A-BEB1-40124D342544}" dt="2024-11-12T14:47:56.520" v="4005" actId="255"/>
          <ac:spMkLst>
            <pc:docMk/>
            <pc:sldMk cId="1261561058" sldId="264"/>
            <ac:spMk id="21" creationId="{4FBE9D33-3205-8FF4-8B52-DAC7E10EB437}"/>
          </ac:spMkLst>
        </pc:spChg>
        <pc:spChg chg="add mod">
          <ac:chgData name="Ashwath Subramaniam" userId="9381da67-7a00-49b0-b288-4626d13496f9" providerId="ADAL" clId="{E2DBE40F-9699-470A-BEB1-40124D342544}" dt="2024-11-12T14:48:24.559" v="4011" actId="20577"/>
          <ac:spMkLst>
            <pc:docMk/>
            <pc:sldMk cId="1261561058" sldId="264"/>
            <ac:spMk id="22" creationId="{34887534-5024-9F03-D060-1B49614C37C8}"/>
          </ac:spMkLst>
        </pc:spChg>
        <pc:spChg chg="add mod">
          <ac:chgData name="Ashwath Subramaniam" userId="9381da67-7a00-49b0-b288-4626d13496f9" providerId="ADAL" clId="{E2DBE40F-9699-470A-BEB1-40124D342544}" dt="2024-11-12T14:52:52.782" v="4275" actId="6549"/>
          <ac:spMkLst>
            <pc:docMk/>
            <pc:sldMk cId="1261561058" sldId="264"/>
            <ac:spMk id="23" creationId="{71ED0E0B-2B44-2F3C-A175-99EEBC290F61}"/>
          </ac:spMkLst>
        </pc:spChg>
        <pc:grpChg chg="del mod">
          <ac:chgData name="Ashwath Subramaniam" userId="9381da67-7a00-49b0-b288-4626d13496f9" providerId="ADAL" clId="{E2DBE40F-9699-470A-BEB1-40124D342544}" dt="2024-11-12T14:40:09.396" v="3680" actId="165"/>
          <ac:grpSpMkLst>
            <pc:docMk/>
            <pc:sldMk cId="1261561058" sldId="264"/>
            <ac:grpSpMk id="8" creationId="{5CCB2ADF-6DFE-46C3-2576-78563EAE0CBC}"/>
          </ac:grpSpMkLst>
        </pc:grpChg>
        <pc:grpChg chg="add mod">
          <ac:chgData name="Ashwath Subramaniam" userId="9381da67-7a00-49b0-b288-4626d13496f9" providerId="ADAL" clId="{E2DBE40F-9699-470A-BEB1-40124D342544}" dt="2024-11-12T14:42:11.544" v="3719" actId="1076"/>
          <ac:grpSpMkLst>
            <pc:docMk/>
            <pc:sldMk cId="1261561058" sldId="264"/>
            <ac:grpSpMk id="19" creationId="{34A3121B-47E7-B4D3-6B18-3330F2571AEC}"/>
          </ac:grpSpMkLst>
        </pc:grpChg>
        <pc:graphicFrameChg chg="del">
          <ac:chgData name="Ashwath Subramaniam" userId="9381da67-7a00-49b0-b288-4626d13496f9" providerId="ADAL" clId="{E2DBE40F-9699-470A-BEB1-40124D342544}" dt="2024-11-12T14:36:00.242" v="3618" actId="478"/>
          <ac:graphicFrameMkLst>
            <pc:docMk/>
            <pc:sldMk cId="1261561058" sldId="264"/>
            <ac:graphicFrameMk id="3" creationId="{500E9EF9-A1F6-D4CE-1D6E-D4D6CD8C8CC9}"/>
          </ac:graphicFrameMkLst>
        </pc:graphicFrameChg>
        <pc:graphicFrameChg chg="add del mod modGraphic">
          <ac:chgData name="Ashwath Subramaniam" userId="9381da67-7a00-49b0-b288-4626d13496f9" providerId="ADAL" clId="{E2DBE40F-9699-470A-BEB1-40124D342544}" dt="2024-11-12T14:39:22.418" v="3633" actId="18245"/>
          <ac:graphicFrameMkLst>
            <pc:docMk/>
            <pc:sldMk cId="1261561058" sldId="264"/>
            <ac:graphicFrameMk id="7" creationId="{B02F9057-F34A-581A-1DA0-74646D3BB5AF}"/>
          </ac:graphicFrameMkLst>
        </pc:graphicFrameChg>
      </pc:sldChg>
      <pc:sldChg chg="addSp delSp modSp del mod">
        <pc:chgData name="Ashwath Subramaniam" userId="9381da67-7a00-49b0-b288-4626d13496f9" providerId="ADAL" clId="{E2DBE40F-9699-470A-BEB1-40124D342544}" dt="2024-11-12T15:18:40.436" v="4401" actId="47"/>
        <pc:sldMkLst>
          <pc:docMk/>
          <pc:sldMk cId="3100583078" sldId="265"/>
        </pc:sldMkLst>
        <pc:spChg chg="mod">
          <ac:chgData name="Ashwath Subramaniam" userId="9381da67-7a00-49b0-b288-4626d13496f9" providerId="ADAL" clId="{E2DBE40F-9699-470A-BEB1-40124D342544}" dt="2024-11-12T15:11:33.009" v="4342" actId="20577"/>
          <ac:spMkLst>
            <pc:docMk/>
            <pc:sldMk cId="3100583078" sldId="265"/>
            <ac:spMk id="2" creationId="{FCDBE03B-A96F-A7DD-4D54-03CF49876251}"/>
          </ac:spMkLst>
        </pc:spChg>
        <pc:spChg chg="mod">
          <ac:chgData name="Ashwath Subramaniam" userId="9381da67-7a00-49b0-b288-4626d13496f9" providerId="ADAL" clId="{E2DBE40F-9699-470A-BEB1-40124D342544}" dt="2024-11-12T06:58:39.902" v="126"/>
          <ac:spMkLst>
            <pc:docMk/>
            <pc:sldMk cId="3100583078" sldId="265"/>
            <ac:spMk id="4" creationId="{78D81C90-93CE-28EC-0B29-C6A8F92BC2C5}"/>
          </ac:spMkLst>
        </pc:spChg>
        <pc:spChg chg="mod">
          <ac:chgData name="Ashwath Subramaniam" userId="9381da67-7a00-49b0-b288-4626d13496f9" providerId="ADAL" clId="{E2DBE40F-9699-470A-BEB1-40124D342544}" dt="2024-11-12T15:17:20.795" v="4391" actId="1036"/>
          <ac:spMkLst>
            <pc:docMk/>
            <pc:sldMk cId="3100583078" sldId="265"/>
            <ac:spMk id="5" creationId="{500B5DD0-6E08-06DC-F492-2028CADAFE55}"/>
          </ac:spMkLst>
        </pc:spChg>
        <pc:spChg chg="mod">
          <ac:chgData name="Ashwath Subramaniam" userId="9381da67-7a00-49b0-b288-4626d13496f9" providerId="ADAL" clId="{E2DBE40F-9699-470A-BEB1-40124D342544}" dt="2024-11-12T15:17:20.795" v="4391" actId="1036"/>
          <ac:spMkLst>
            <pc:docMk/>
            <pc:sldMk cId="3100583078" sldId="265"/>
            <ac:spMk id="6" creationId="{5D40AD28-DD82-FD2D-9D69-B9D0EC8FCB5E}"/>
          </ac:spMkLst>
        </pc:spChg>
        <pc:spChg chg="del">
          <ac:chgData name="Ashwath Subramaniam" userId="9381da67-7a00-49b0-b288-4626d13496f9" providerId="ADAL" clId="{E2DBE40F-9699-470A-BEB1-40124D342544}" dt="2024-11-12T15:11:36.047" v="4343" actId="478"/>
          <ac:spMkLst>
            <pc:docMk/>
            <pc:sldMk cId="3100583078" sldId="265"/>
            <ac:spMk id="7" creationId="{8E9C4FCC-2219-0CD9-BEF8-3DA8B2863C8E}"/>
          </ac:spMkLst>
        </pc:spChg>
        <pc:spChg chg="del">
          <ac:chgData name="Ashwath Subramaniam" userId="9381da67-7a00-49b0-b288-4626d13496f9" providerId="ADAL" clId="{E2DBE40F-9699-470A-BEB1-40124D342544}" dt="2024-11-12T15:11:37.368" v="4344" actId="478"/>
          <ac:spMkLst>
            <pc:docMk/>
            <pc:sldMk cId="3100583078" sldId="265"/>
            <ac:spMk id="8" creationId="{45770157-BEE6-7CE2-4952-DBCB5E665391}"/>
          </ac:spMkLst>
        </pc:spChg>
        <pc:spChg chg="mod">
          <ac:chgData name="Ashwath Subramaniam" userId="9381da67-7a00-49b0-b288-4626d13496f9" providerId="ADAL" clId="{E2DBE40F-9699-470A-BEB1-40124D342544}" dt="2024-11-12T15:17:20.795" v="4391" actId="1036"/>
          <ac:spMkLst>
            <pc:docMk/>
            <pc:sldMk cId="3100583078" sldId="265"/>
            <ac:spMk id="9" creationId="{B770A7C3-FD4D-FCCD-7A05-D8E3AD857A95}"/>
          </ac:spMkLst>
        </pc:spChg>
        <pc:spChg chg="mod">
          <ac:chgData name="Ashwath Subramaniam" userId="9381da67-7a00-49b0-b288-4626d13496f9" providerId="ADAL" clId="{E2DBE40F-9699-470A-BEB1-40124D342544}" dt="2024-11-12T15:17:20.795" v="4391" actId="1036"/>
          <ac:spMkLst>
            <pc:docMk/>
            <pc:sldMk cId="3100583078" sldId="265"/>
            <ac:spMk id="10" creationId="{ABFBF6F9-FD92-3042-972B-0A35FD02BF21}"/>
          </ac:spMkLst>
        </pc:spChg>
        <pc:spChg chg="mod">
          <ac:chgData name="Ashwath Subramaniam" userId="9381da67-7a00-49b0-b288-4626d13496f9" providerId="ADAL" clId="{E2DBE40F-9699-470A-BEB1-40124D342544}" dt="2024-11-12T15:17:20.795" v="4391" actId="1036"/>
          <ac:spMkLst>
            <pc:docMk/>
            <pc:sldMk cId="3100583078" sldId="265"/>
            <ac:spMk id="11" creationId="{4DFF595E-04F2-3F16-B422-742B4379945C}"/>
          </ac:spMkLst>
        </pc:spChg>
        <pc:spChg chg="mod">
          <ac:chgData name="Ashwath Subramaniam" userId="9381da67-7a00-49b0-b288-4626d13496f9" providerId="ADAL" clId="{E2DBE40F-9699-470A-BEB1-40124D342544}" dt="2024-11-12T15:17:20.795" v="4391" actId="1036"/>
          <ac:spMkLst>
            <pc:docMk/>
            <pc:sldMk cId="3100583078" sldId="265"/>
            <ac:spMk id="12" creationId="{EC6AD8BD-D63C-4E8E-9832-67F76EC9C2A1}"/>
          </ac:spMkLst>
        </pc:spChg>
        <pc:spChg chg="mod">
          <ac:chgData name="Ashwath Subramaniam" userId="9381da67-7a00-49b0-b288-4626d13496f9" providerId="ADAL" clId="{E2DBE40F-9699-470A-BEB1-40124D342544}" dt="2024-11-12T15:17:20.795" v="4391" actId="1036"/>
          <ac:spMkLst>
            <pc:docMk/>
            <pc:sldMk cId="3100583078" sldId="265"/>
            <ac:spMk id="13" creationId="{4ABA3017-00ED-A847-A90B-DFCC5A6FA180}"/>
          </ac:spMkLst>
        </pc:spChg>
        <pc:spChg chg="mod">
          <ac:chgData name="Ashwath Subramaniam" userId="9381da67-7a00-49b0-b288-4626d13496f9" providerId="ADAL" clId="{E2DBE40F-9699-470A-BEB1-40124D342544}" dt="2024-11-12T15:17:20.795" v="4391" actId="1036"/>
          <ac:spMkLst>
            <pc:docMk/>
            <pc:sldMk cId="3100583078" sldId="265"/>
            <ac:spMk id="14" creationId="{A959B165-CE3C-12F1-E445-78718D65AC58}"/>
          </ac:spMkLst>
        </pc:spChg>
        <pc:spChg chg="mod">
          <ac:chgData name="Ashwath Subramaniam" userId="9381da67-7a00-49b0-b288-4626d13496f9" providerId="ADAL" clId="{E2DBE40F-9699-470A-BEB1-40124D342544}" dt="2024-11-12T15:17:20.795" v="4391" actId="1036"/>
          <ac:spMkLst>
            <pc:docMk/>
            <pc:sldMk cId="3100583078" sldId="265"/>
            <ac:spMk id="15" creationId="{1214DF6B-98B8-9157-0523-F6AF7A8EC74A}"/>
          </ac:spMkLst>
        </pc:spChg>
        <pc:spChg chg="mod">
          <ac:chgData name="Ashwath Subramaniam" userId="9381da67-7a00-49b0-b288-4626d13496f9" providerId="ADAL" clId="{E2DBE40F-9699-470A-BEB1-40124D342544}" dt="2024-11-12T15:17:20.795" v="4391" actId="1036"/>
          <ac:spMkLst>
            <pc:docMk/>
            <pc:sldMk cId="3100583078" sldId="265"/>
            <ac:spMk id="16" creationId="{14F3F3D6-B651-D8FC-FA18-C1FD04A2075A}"/>
          </ac:spMkLst>
        </pc:spChg>
        <pc:spChg chg="mod">
          <ac:chgData name="Ashwath Subramaniam" userId="9381da67-7a00-49b0-b288-4626d13496f9" providerId="ADAL" clId="{E2DBE40F-9699-470A-BEB1-40124D342544}" dt="2024-11-12T15:17:20.795" v="4391" actId="1036"/>
          <ac:spMkLst>
            <pc:docMk/>
            <pc:sldMk cId="3100583078" sldId="265"/>
            <ac:spMk id="17" creationId="{07C97705-F2C4-E48E-9685-8126ACCBC88D}"/>
          </ac:spMkLst>
        </pc:spChg>
        <pc:spChg chg="mod">
          <ac:chgData name="Ashwath Subramaniam" userId="9381da67-7a00-49b0-b288-4626d13496f9" providerId="ADAL" clId="{E2DBE40F-9699-470A-BEB1-40124D342544}" dt="2024-11-12T15:17:20.795" v="4391" actId="1036"/>
          <ac:spMkLst>
            <pc:docMk/>
            <pc:sldMk cId="3100583078" sldId="265"/>
            <ac:spMk id="18" creationId="{4C38494A-D09C-62E1-C75B-25CA93C2D523}"/>
          </ac:spMkLst>
        </pc:spChg>
        <pc:spChg chg="mod">
          <ac:chgData name="Ashwath Subramaniam" userId="9381da67-7a00-49b0-b288-4626d13496f9" providerId="ADAL" clId="{E2DBE40F-9699-470A-BEB1-40124D342544}" dt="2024-11-12T15:17:20.795" v="4391" actId="1036"/>
          <ac:spMkLst>
            <pc:docMk/>
            <pc:sldMk cId="3100583078" sldId="265"/>
            <ac:spMk id="19" creationId="{A833A467-13B3-7710-8FD0-52C0C542B43C}"/>
          </ac:spMkLst>
        </pc:spChg>
        <pc:spChg chg="mod">
          <ac:chgData name="Ashwath Subramaniam" userId="9381da67-7a00-49b0-b288-4626d13496f9" providerId="ADAL" clId="{E2DBE40F-9699-470A-BEB1-40124D342544}" dt="2024-11-12T15:17:20.795" v="4391" actId="1036"/>
          <ac:spMkLst>
            <pc:docMk/>
            <pc:sldMk cId="3100583078" sldId="265"/>
            <ac:spMk id="21" creationId="{6A6A7D1C-DF3D-C3F2-1259-8E4EA08EA899}"/>
          </ac:spMkLst>
        </pc:spChg>
        <pc:spChg chg="mod">
          <ac:chgData name="Ashwath Subramaniam" userId="9381da67-7a00-49b0-b288-4626d13496f9" providerId="ADAL" clId="{E2DBE40F-9699-470A-BEB1-40124D342544}" dt="2024-11-12T15:17:20.795" v="4391" actId="1036"/>
          <ac:spMkLst>
            <pc:docMk/>
            <pc:sldMk cId="3100583078" sldId="265"/>
            <ac:spMk id="22" creationId="{728CF34C-7BE1-F662-B37F-466BDFC1B085}"/>
          </ac:spMkLst>
        </pc:spChg>
        <pc:spChg chg="mod">
          <ac:chgData name="Ashwath Subramaniam" userId="9381da67-7a00-49b0-b288-4626d13496f9" providerId="ADAL" clId="{E2DBE40F-9699-470A-BEB1-40124D342544}" dt="2024-11-12T15:17:20.795" v="4391" actId="1036"/>
          <ac:spMkLst>
            <pc:docMk/>
            <pc:sldMk cId="3100583078" sldId="265"/>
            <ac:spMk id="24" creationId="{FCC2A909-AB8D-9B4C-F6BA-A0A8400A4FFF}"/>
          </ac:spMkLst>
        </pc:spChg>
        <pc:spChg chg="mod">
          <ac:chgData name="Ashwath Subramaniam" userId="9381da67-7a00-49b0-b288-4626d13496f9" providerId="ADAL" clId="{E2DBE40F-9699-470A-BEB1-40124D342544}" dt="2024-11-12T15:17:20.795" v="4391" actId="1036"/>
          <ac:spMkLst>
            <pc:docMk/>
            <pc:sldMk cId="3100583078" sldId="265"/>
            <ac:spMk id="25" creationId="{4A39F9CD-E214-5ACB-CEE8-69391775470B}"/>
          </ac:spMkLst>
        </pc:spChg>
        <pc:spChg chg="mod">
          <ac:chgData name="Ashwath Subramaniam" userId="9381da67-7a00-49b0-b288-4626d13496f9" providerId="ADAL" clId="{E2DBE40F-9699-470A-BEB1-40124D342544}" dt="2024-11-12T15:17:20.795" v="4391" actId="1036"/>
          <ac:spMkLst>
            <pc:docMk/>
            <pc:sldMk cId="3100583078" sldId="265"/>
            <ac:spMk id="27" creationId="{C4AEC8E2-EF36-9A44-F730-6E7DE6D11929}"/>
          </ac:spMkLst>
        </pc:spChg>
        <pc:spChg chg="mod">
          <ac:chgData name="Ashwath Subramaniam" userId="9381da67-7a00-49b0-b288-4626d13496f9" providerId="ADAL" clId="{E2DBE40F-9699-470A-BEB1-40124D342544}" dt="2024-11-12T15:17:20.795" v="4391" actId="1036"/>
          <ac:spMkLst>
            <pc:docMk/>
            <pc:sldMk cId="3100583078" sldId="265"/>
            <ac:spMk id="28" creationId="{CD16CB2D-D9F0-CE1A-64C3-17779FFC7329}"/>
          </ac:spMkLst>
        </pc:spChg>
        <pc:spChg chg="mod">
          <ac:chgData name="Ashwath Subramaniam" userId="9381da67-7a00-49b0-b288-4626d13496f9" providerId="ADAL" clId="{E2DBE40F-9699-470A-BEB1-40124D342544}" dt="2024-11-12T15:17:49.784" v="4394" actId="255"/>
          <ac:spMkLst>
            <pc:docMk/>
            <pc:sldMk cId="3100583078" sldId="265"/>
            <ac:spMk id="30" creationId="{3EA80683-DE24-8957-B032-F88A5A661521}"/>
          </ac:spMkLst>
        </pc:spChg>
        <pc:spChg chg="mod">
          <ac:chgData name="Ashwath Subramaniam" userId="9381da67-7a00-49b0-b288-4626d13496f9" providerId="ADAL" clId="{E2DBE40F-9699-470A-BEB1-40124D342544}" dt="2024-11-12T15:17:44.114" v="4393" actId="255"/>
          <ac:spMkLst>
            <pc:docMk/>
            <pc:sldMk cId="3100583078" sldId="265"/>
            <ac:spMk id="31" creationId="{2FE4D1BF-D5CD-61F5-A192-7F07C3AE57BC}"/>
          </ac:spMkLst>
        </pc:spChg>
        <pc:spChg chg="mod">
          <ac:chgData name="Ashwath Subramaniam" userId="9381da67-7a00-49b0-b288-4626d13496f9" providerId="ADAL" clId="{E2DBE40F-9699-470A-BEB1-40124D342544}" dt="2024-11-12T15:17:53.079" v="4395"/>
          <ac:spMkLst>
            <pc:docMk/>
            <pc:sldMk cId="3100583078" sldId="265"/>
            <ac:spMk id="33" creationId="{D2F2EDBE-475E-1791-F9F9-CB58011C61D6}"/>
          </ac:spMkLst>
        </pc:spChg>
        <pc:spChg chg="mod">
          <ac:chgData name="Ashwath Subramaniam" userId="9381da67-7a00-49b0-b288-4626d13496f9" providerId="ADAL" clId="{E2DBE40F-9699-470A-BEB1-40124D342544}" dt="2024-11-12T15:17:53.079" v="4395"/>
          <ac:spMkLst>
            <pc:docMk/>
            <pc:sldMk cId="3100583078" sldId="265"/>
            <ac:spMk id="34" creationId="{D88CB73E-E04E-2B0A-439C-881CA2395572}"/>
          </ac:spMkLst>
        </pc:spChg>
        <pc:grpChg chg="add mod">
          <ac:chgData name="Ashwath Subramaniam" userId="9381da67-7a00-49b0-b288-4626d13496f9" providerId="ADAL" clId="{E2DBE40F-9699-470A-BEB1-40124D342544}" dt="2024-11-12T15:17:20.795" v="4391" actId="1036"/>
          <ac:grpSpMkLst>
            <pc:docMk/>
            <pc:sldMk cId="3100583078" sldId="265"/>
            <ac:grpSpMk id="3" creationId="{8D5925AF-037D-2207-3D70-6BB93803C755}"/>
          </ac:grpSpMkLst>
        </pc:grpChg>
        <pc:grpChg chg="add del mod">
          <ac:chgData name="Ashwath Subramaniam" userId="9381da67-7a00-49b0-b288-4626d13496f9" providerId="ADAL" clId="{E2DBE40F-9699-470A-BEB1-40124D342544}" dt="2024-11-12T15:17:57.308" v="4397" actId="478"/>
          <ac:grpSpMkLst>
            <pc:docMk/>
            <pc:sldMk cId="3100583078" sldId="265"/>
            <ac:grpSpMk id="20" creationId="{ADC1AFDC-FBDB-EAF0-DAD3-6AD29BE4BB8E}"/>
          </ac:grpSpMkLst>
        </pc:grpChg>
        <pc:grpChg chg="add mod">
          <ac:chgData name="Ashwath Subramaniam" userId="9381da67-7a00-49b0-b288-4626d13496f9" providerId="ADAL" clId="{E2DBE40F-9699-470A-BEB1-40124D342544}" dt="2024-11-12T15:17:20.795" v="4391" actId="1036"/>
          <ac:grpSpMkLst>
            <pc:docMk/>
            <pc:sldMk cId="3100583078" sldId="265"/>
            <ac:grpSpMk id="23" creationId="{E0308333-C1EA-AC58-3A58-FFDC2C71A7D2}"/>
          </ac:grpSpMkLst>
        </pc:grpChg>
        <pc:grpChg chg="add mod">
          <ac:chgData name="Ashwath Subramaniam" userId="9381da67-7a00-49b0-b288-4626d13496f9" providerId="ADAL" clId="{E2DBE40F-9699-470A-BEB1-40124D342544}" dt="2024-11-12T15:17:20.795" v="4391" actId="1036"/>
          <ac:grpSpMkLst>
            <pc:docMk/>
            <pc:sldMk cId="3100583078" sldId="265"/>
            <ac:grpSpMk id="26" creationId="{CDED1D41-E182-E6F8-D80F-C48F371669EB}"/>
          </ac:grpSpMkLst>
        </pc:grpChg>
        <pc:grpChg chg="add mod">
          <ac:chgData name="Ashwath Subramaniam" userId="9381da67-7a00-49b0-b288-4626d13496f9" providerId="ADAL" clId="{E2DBE40F-9699-470A-BEB1-40124D342544}" dt="2024-11-12T15:17:20.795" v="4391" actId="1036"/>
          <ac:grpSpMkLst>
            <pc:docMk/>
            <pc:sldMk cId="3100583078" sldId="265"/>
            <ac:grpSpMk id="29" creationId="{C5277CAC-19A1-120B-67B6-731CF45DE274}"/>
          </ac:grpSpMkLst>
        </pc:grpChg>
        <pc:grpChg chg="add mod">
          <ac:chgData name="Ashwath Subramaniam" userId="9381da67-7a00-49b0-b288-4626d13496f9" providerId="ADAL" clId="{E2DBE40F-9699-470A-BEB1-40124D342544}" dt="2024-11-12T15:18:06.607" v="4398" actId="1076"/>
          <ac:grpSpMkLst>
            <pc:docMk/>
            <pc:sldMk cId="3100583078" sldId="265"/>
            <ac:grpSpMk id="32" creationId="{487D241E-7B13-CA9C-CE80-ECEC4755F13D}"/>
          </ac:grpSpMkLst>
        </pc:grpChg>
      </pc:sldChg>
      <pc:sldChg chg="modSp mod modTransition">
        <pc:chgData name="Ashwath Subramaniam" userId="9381da67-7a00-49b0-b288-4626d13496f9" providerId="ADAL" clId="{E2DBE40F-9699-470A-BEB1-40124D342544}" dt="2024-11-12T11:53:11.767" v="2520"/>
        <pc:sldMkLst>
          <pc:docMk/>
          <pc:sldMk cId="706106807" sldId="266"/>
        </pc:sldMkLst>
        <pc:spChg chg="mod">
          <ac:chgData name="Ashwath Subramaniam" userId="9381da67-7a00-49b0-b288-4626d13496f9" providerId="ADAL" clId="{E2DBE40F-9699-470A-BEB1-40124D342544}" dt="2024-11-12T06:58:39.902" v="126"/>
          <ac:spMkLst>
            <pc:docMk/>
            <pc:sldMk cId="706106807" sldId="266"/>
            <ac:spMk id="3" creationId="{42306476-1671-9F07-BFFD-8F49990D6850}"/>
          </ac:spMkLst>
        </pc:spChg>
        <pc:spChg chg="mod">
          <ac:chgData name="Ashwath Subramaniam" userId="9381da67-7a00-49b0-b288-4626d13496f9" providerId="ADAL" clId="{E2DBE40F-9699-470A-BEB1-40124D342544}" dt="2024-11-12T06:58:57.194" v="161" actId="20577"/>
          <ac:spMkLst>
            <pc:docMk/>
            <pc:sldMk cId="706106807" sldId="266"/>
            <ac:spMk id="7" creationId="{9C0A4E23-76BC-5ED8-4440-520758F0E4F0}"/>
          </ac:spMkLst>
        </pc:spChg>
      </pc:sldChg>
      <pc:sldChg chg="modSp mod">
        <pc:chgData name="Ashwath Subramaniam" userId="9381da67-7a00-49b0-b288-4626d13496f9" providerId="ADAL" clId="{E2DBE40F-9699-470A-BEB1-40124D342544}" dt="2024-11-12T15:11:19.313" v="4291" actId="20577"/>
        <pc:sldMkLst>
          <pc:docMk/>
          <pc:sldMk cId="3967791176" sldId="267"/>
        </pc:sldMkLst>
        <pc:spChg chg="mod">
          <ac:chgData name="Ashwath Subramaniam" userId="9381da67-7a00-49b0-b288-4626d13496f9" providerId="ADAL" clId="{E2DBE40F-9699-470A-BEB1-40124D342544}" dt="2024-11-12T06:58:39.902" v="126"/>
          <ac:spMkLst>
            <pc:docMk/>
            <pc:sldMk cId="3967791176" sldId="267"/>
            <ac:spMk id="3" creationId="{42306476-1671-9F07-BFFD-8F49990D6850}"/>
          </ac:spMkLst>
        </pc:spChg>
        <pc:spChg chg="mod">
          <ac:chgData name="Ashwath Subramaniam" userId="9381da67-7a00-49b0-b288-4626d13496f9" providerId="ADAL" clId="{E2DBE40F-9699-470A-BEB1-40124D342544}" dt="2024-11-12T15:11:19.313" v="4291" actId="20577"/>
          <ac:spMkLst>
            <pc:docMk/>
            <pc:sldMk cId="3967791176" sldId="267"/>
            <ac:spMk id="7" creationId="{9C0A4E23-76BC-5ED8-4440-520758F0E4F0}"/>
          </ac:spMkLst>
        </pc:spChg>
      </pc:sldChg>
      <pc:sldChg chg="modSp del">
        <pc:chgData name="Ashwath Subramaniam" userId="9381da67-7a00-49b0-b288-4626d13496f9" providerId="ADAL" clId="{E2DBE40F-9699-470A-BEB1-40124D342544}" dt="2024-11-12T15:41:50.498" v="5923" actId="47"/>
        <pc:sldMkLst>
          <pc:docMk/>
          <pc:sldMk cId="3294291069" sldId="268"/>
        </pc:sldMkLst>
        <pc:spChg chg="mod">
          <ac:chgData name="Ashwath Subramaniam" userId="9381da67-7a00-49b0-b288-4626d13496f9" providerId="ADAL" clId="{E2DBE40F-9699-470A-BEB1-40124D342544}" dt="2024-11-12T06:58:39.902" v="126"/>
          <ac:spMkLst>
            <pc:docMk/>
            <pc:sldMk cId="3294291069" sldId="268"/>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4084874521" sldId="269"/>
        </pc:sldMkLst>
        <pc:spChg chg="mod">
          <ac:chgData name="Ashwath Subramaniam" userId="9381da67-7a00-49b0-b288-4626d13496f9" providerId="ADAL" clId="{E2DBE40F-9699-470A-BEB1-40124D342544}" dt="2024-11-12T06:58:39.902" v="126"/>
          <ac:spMkLst>
            <pc:docMk/>
            <pc:sldMk cId="4084874521" sldId="269"/>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733953166" sldId="270"/>
        </pc:sldMkLst>
        <pc:spChg chg="mod">
          <ac:chgData name="Ashwath Subramaniam" userId="9381da67-7a00-49b0-b288-4626d13496f9" providerId="ADAL" clId="{E2DBE40F-9699-470A-BEB1-40124D342544}" dt="2024-11-12T06:58:39.902" v="126"/>
          <ac:spMkLst>
            <pc:docMk/>
            <pc:sldMk cId="2733953166" sldId="270"/>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4045578346" sldId="271"/>
        </pc:sldMkLst>
        <pc:spChg chg="mod">
          <ac:chgData name="Ashwath Subramaniam" userId="9381da67-7a00-49b0-b288-4626d13496f9" providerId="ADAL" clId="{E2DBE40F-9699-470A-BEB1-40124D342544}" dt="2024-11-12T06:58:39.902" v="126"/>
          <ac:spMkLst>
            <pc:docMk/>
            <pc:sldMk cId="4045578346" sldId="271"/>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242813278" sldId="272"/>
        </pc:sldMkLst>
        <pc:spChg chg="mod">
          <ac:chgData name="Ashwath Subramaniam" userId="9381da67-7a00-49b0-b288-4626d13496f9" providerId="ADAL" clId="{E2DBE40F-9699-470A-BEB1-40124D342544}" dt="2024-11-12T06:58:39.902" v="126"/>
          <ac:spMkLst>
            <pc:docMk/>
            <pc:sldMk cId="2242813278" sldId="272"/>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695556315" sldId="273"/>
        </pc:sldMkLst>
        <pc:spChg chg="mod">
          <ac:chgData name="Ashwath Subramaniam" userId="9381da67-7a00-49b0-b288-4626d13496f9" providerId="ADAL" clId="{E2DBE40F-9699-470A-BEB1-40124D342544}" dt="2024-11-12T06:58:39.902" v="126"/>
          <ac:spMkLst>
            <pc:docMk/>
            <pc:sldMk cId="1695556315" sldId="273"/>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055621764" sldId="274"/>
        </pc:sldMkLst>
        <pc:spChg chg="mod">
          <ac:chgData name="Ashwath Subramaniam" userId="9381da67-7a00-49b0-b288-4626d13496f9" providerId="ADAL" clId="{E2DBE40F-9699-470A-BEB1-40124D342544}" dt="2024-11-12T06:58:39.902" v="126"/>
          <ac:spMkLst>
            <pc:docMk/>
            <pc:sldMk cId="1055621764" sldId="274"/>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883161787" sldId="275"/>
        </pc:sldMkLst>
        <pc:spChg chg="mod">
          <ac:chgData name="Ashwath Subramaniam" userId="9381da67-7a00-49b0-b288-4626d13496f9" providerId="ADAL" clId="{E2DBE40F-9699-470A-BEB1-40124D342544}" dt="2024-11-12T06:58:39.902" v="126"/>
          <ac:spMkLst>
            <pc:docMk/>
            <pc:sldMk cId="2883161787" sldId="275"/>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912723845" sldId="276"/>
        </pc:sldMkLst>
        <pc:spChg chg="mod">
          <ac:chgData name="Ashwath Subramaniam" userId="9381da67-7a00-49b0-b288-4626d13496f9" providerId="ADAL" clId="{E2DBE40F-9699-470A-BEB1-40124D342544}" dt="2024-11-12T06:58:39.902" v="126"/>
          <ac:spMkLst>
            <pc:docMk/>
            <pc:sldMk cId="1912723845" sldId="276"/>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3121437490" sldId="277"/>
        </pc:sldMkLst>
        <pc:spChg chg="mod">
          <ac:chgData name="Ashwath Subramaniam" userId="9381da67-7a00-49b0-b288-4626d13496f9" providerId="ADAL" clId="{E2DBE40F-9699-470A-BEB1-40124D342544}" dt="2024-11-12T06:58:39.902" v="126"/>
          <ac:spMkLst>
            <pc:docMk/>
            <pc:sldMk cId="3121437490" sldId="277"/>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598671439" sldId="278"/>
        </pc:sldMkLst>
        <pc:spChg chg="mod">
          <ac:chgData name="Ashwath Subramaniam" userId="9381da67-7a00-49b0-b288-4626d13496f9" providerId="ADAL" clId="{E2DBE40F-9699-470A-BEB1-40124D342544}" dt="2024-11-12T06:58:39.902" v="126"/>
          <ac:spMkLst>
            <pc:docMk/>
            <pc:sldMk cId="2598671439" sldId="278"/>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554875163" sldId="279"/>
        </pc:sldMkLst>
        <pc:spChg chg="mod">
          <ac:chgData name="Ashwath Subramaniam" userId="9381da67-7a00-49b0-b288-4626d13496f9" providerId="ADAL" clId="{E2DBE40F-9699-470A-BEB1-40124D342544}" dt="2024-11-12T06:58:39.902" v="126"/>
          <ac:spMkLst>
            <pc:docMk/>
            <pc:sldMk cId="554875163" sldId="279"/>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27168913" sldId="280"/>
        </pc:sldMkLst>
        <pc:spChg chg="mod">
          <ac:chgData name="Ashwath Subramaniam" userId="9381da67-7a00-49b0-b288-4626d13496f9" providerId="ADAL" clId="{E2DBE40F-9699-470A-BEB1-40124D342544}" dt="2024-11-12T06:58:39.902" v="126"/>
          <ac:spMkLst>
            <pc:docMk/>
            <pc:sldMk cId="227168913" sldId="280"/>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580783058" sldId="281"/>
        </pc:sldMkLst>
        <pc:spChg chg="mod">
          <ac:chgData name="Ashwath Subramaniam" userId="9381da67-7a00-49b0-b288-4626d13496f9" providerId="ADAL" clId="{E2DBE40F-9699-470A-BEB1-40124D342544}" dt="2024-11-12T06:58:39.902" v="126"/>
          <ac:spMkLst>
            <pc:docMk/>
            <pc:sldMk cId="2580783058" sldId="281"/>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519634675" sldId="282"/>
        </pc:sldMkLst>
        <pc:spChg chg="mod">
          <ac:chgData name="Ashwath Subramaniam" userId="9381da67-7a00-49b0-b288-4626d13496f9" providerId="ADAL" clId="{E2DBE40F-9699-470A-BEB1-40124D342544}" dt="2024-11-12T06:58:39.902" v="126"/>
          <ac:spMkLst>
            <pc:docMk/>
            <pc:sldMk cId="519634675" sldId="282"/>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675572379" sldId="283"/>
        </pc:sldMkLst>
        <pc:spChg chg="mod">
          <ac:chgData name="Ashwath Subramaniam" userId="9381da67-7a00-49b0-b288-4626d13496f9" providerId="ADAL" clId="{E2DBE40F-9699-470A-BEB1-40124D342544}" dt="2024-11-12T06:58:39.902" v="126"/>
          <ac:spMkLst>
            <pc:docMk/>
            <pc:sldMk cId="1675572379" sldId="283"/>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375759481" sldId="284"/>
        </pc:sldMkLst>
        <pc:spChg chg="mod">
          <ac:chgData name="Ashwath Subramaniam" userId="9381da67-7a00-49b0-b288-4626d13496f9" providerId="ADAL" clId="{E2DBE40F-9699-470A-BEB1-40124D342544}" dt="2024-11-12T06:58:39.902" v="126"/>
          <ac:spMkLst>
            <pc:docMk/>
            <pc:sldMk cId="2375759481" sldId="284"/>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183308298" sldId="285"/>
        </pc:sldMkLst>
        <pc:spChg chg="mod">
          <ac:chgData name="Ashwath Subramaniam" userId="9381da67-7a00-49b0-b288-4626d13496f9" providerId="ADAL" clId="{E2DBE40F-9699-470A-BEB1-40124D342544}" dt="2024-11-12T06:58:39.902" v="126"/>
          <ac:spMkLst>
            <pc:docMk/>
            <pc:sldMk cId="2183308298" sldId="285"/>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391835876" sldId="286"/>
        </pc:sldMkLst>
        <pc:spChg chg="mod">
          <ac:chgData name="Ashwath Subramaniam" userId="9381da67-7a00-49b0-b288-4626d13496f9" providerId="ADAL" clId="{E2DBE40F-9699-470A-BEB1-40124D342544}" dt="2024-11-12T06:58:39.902" v="126"/>
          <ac:spMkLst>
            <pc:docMk/>
            <pc:sldMk cId="391835876" sldId="286"/>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3854482380" sldId="287"/>
        </pc:sldMkLst>
        <pc:spChg chg="mod">
          <ac:chgData name="Ashwath Subramaniam" userId="9381da67-7a00-49b0-b288-4626d13496f9" providerId="ADAL" clId="{E2DBE40F-9699-470A-BEB1-40124D342544}" dt="2024-11-12T06:58:39.902" v="126"/>
          <ac:spMkLst>
            <pc:docMk/>
            <pc:sldMk cId="3854482380" sldId="287"/>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882020399" sldId="288"/>
        </pc:sldMkLst>
        <pc:spChg chg="mod">
          <ac:chgData name="Ashwath Subramaniam" userId="9381da67-7a00-49b0-b288-4626d13496f9" providerId="ADAL" clId="{E2DBE40F-9699-470A-BEB1-40124D342544}" dt="2024-11-12T06:58:39.902" v="126"/>
          <ac:spMkLst>
            <pc:docMk/>
            <pc:sldMk cId="1882020399" sldId="288"/>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532856595" sldId="289"/>
        </pc:sldMkLst>
        <pc:spChg chg="mod">
          <ac:chgData name="Ashwath Subramaniam" userId="9381da67-7a00-49b0-b288-4626d13496f9" providerId="ADAL" clId="{E2DBE40F-9699-470A-BEB1-40124D342544}" dt="2024-11-12T06:58:39.902" v="126"/>
          <ac:spMkLst>
            <pc:docMk/>
            <pc:sldMk cId="532856595" sldId="289"/>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3419760789" sldId="290"/>
        </pc:sldMkLst>
        <pc:spChg chg="mod">
          <ac:chgData name="Ashwath Subramaniam" userId="9381da67-7a00-49b0-b288-4626d13496f9" providerId="ADAL" clId="{E2DBE40F-9699-470A-BEB1-40124D342544}" dt="2024-11-12T06:58:39.902" v="126"/>
          <ac:spMkLst>
            <pc:docMk/>
            <pc:sldMk cId="3419760789" sldId="290"/>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3840665992" sldId="291"/>
        </pc:sldMkLst>
        <pc:spChg chg="mod">
          <ac:chgData name="Ashwath Subramaniam" userId="9381da67-7a00-49b0-b288-4626d13496f9" providerId="ADAL" clId="{E2DBE40F-9699-470A-BEB1-40124D342544}" dt="2024-11-12T06:58:39.902" v="126"/>
          <ac:spMkLst>
            <pc:docMk/>
            <pc:sldMk cId="3840665992" sldId="291"/>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1429783" sldId="292"/>
        </pc:sldMkLst>
        <pc:spChg chg="mod">
          <ac:chgData name="Ashwath Subramaniam" userId="9381da67-7a00-49b0-b288-4626d13496f9" providerId="ADAL" clId="{E2DBE40F-9699-470A-BEB1-40124D342544}" dt="2024-11-12T06:58:39.902" v="126"/>
          <ac:spMkLst>
            <pc:docMk/>
            <pc:sldMk cId="11429783" sldId="292"/>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2954435896" sldId="293"/>
        </pc:sldMkLst>
        <pc:spChg chg="mod">
          <ac:chgData name="Ashwath Subramaniam" userId="9381da67-7a00-49b0-b288-4626d13496f9" providerId="ADAL" clId="{E2DBE40F-9699-470A-BEB1-40124D342544}" dt="2024-11-12T06:58:39.902" v="126"/>
          <ac:spMkLst>
            <pc:docMk/>
            <pc:sldMk cId="2954435896" sldId="293"/>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4065138991" sldId="294"/>
        </pc:sldMkLst>
        <pc:spChg chg="mod">
          <ac:chgData name="Ashwath Subramaniam" userId="9381da67-7a00-49b0-b288-4626d13496f9" providerId="ADAL" clId="{E2DBE40F-9699-470A-BEB1-40124D342544}" dt="2024-11-12T06:58:39.902" v="126"/>
          <ac:spMkLst>
            <pc:docMk/>
            <pc:sldMk cId="4065138991" sldId="294"/>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3865092467" sldId="295"/>
        </pc:sldMkLst>
        <pc:spChg chg="mod">
          <ac:chgData name="Ashwath Subramaniam" userId="9381da67-7a00-49b0-b288-4626d13496f9" providerId="ADAL" clId="{E2DBE40F-9699-470A-BEB1-40124D342544}" dt="2024-11-12T06:58:39.902" v="126"/>
          <ac:spMkLst>
            <pc:docMk/>
            <pc:sldMk cId="3865092467" sldId="295"/>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538049690" sldId="296"/>
        </pc:sldMkLst>
        <pc:spChg chg="mod">
          <ac:chgData name="Ashwath Subramaniam" userId="9381da67-7a00-49b0-b288-4626d13496f9" providerId="ADAL" clId="{E2DBE40F-9699-470A-BEB1-40124D342544}" dt="2024-11-12T06:58:39.902" v="126"/>
          <ac:spMkLst>
            <pc:docMk/>
            <pc:sldMk cId="1538049690" sldId="296"/>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3462662589" sldId="297"/>
        </pc:sldMkLst>
        <pc:spChg chg="mod">
          <ac:chgData name="Ashwath Subramaniam" userId="9381da67-7a00-49b0-b288-4626d13496f9" providerId="ADAL" clId="{E2DBE40F-9699-470A-BEB1-40124D342544}" dt="2024-11-12T06:58:39.902" v="126"/>
          <ac:spMkLst>
            <pc:docMk/>
            <pc:sldMk cId="3462662589" sldId="297"/>
            <ac:spMk id="4" creationId="{78D81C90-93CE-28EC-0B29-C6A8F92BC2C5}"/>
          </ac:spMkLst>
        </pc:spChg>
      </pc:sldChg>
      <pc:sldChg chg="modSp mod">
        <pc:chgData name="Ashwath Subramaniam" userId="9381da67-7a00-49b0-b288-4626d13496f9" providerId="ADAL" clId="{E2DBE40F-9699-470A-BEB1-40124D342544}" dt="2024-11-12T14:35:28.384" v="3616" actId="20577"/>
        <pc:sldMkLst>
          <pc:docMk/>
          <pc:sldMk cId="2933483127" sldId="298"/>
        </pc:sldMkLst>
        <pc:spChg chg="mod">
          <ac:chgData name="Ashwath Subramaniam" userId="9381da67-7a00-49b0-b288-4626d13496f9" providerId="ADAL" clId="{E2DBE40F-9699-470A-BEB1-40124D342544}" dt="2024-11-12T06:58:39.902" v="126"/>
          <ac:spMkLst>
            <pc:docMk/>
            <pc:sldMk cId="2933483127" sldId="298"/>
            <ac:spMk id="3" creationId="{42306476-1671-9F07-BFFD-8F49990D6850}"/>
          </ac:spMkLst>
        </pc:spChg>
        <pc:spChg chg="mod">
          <ac:chgData name="Ashwath Subramaniam" userId="9381da67-7a00-49b0-b288-4626d13496f9" providerId="ADAL" clId="{E2DBE40F-9699-470A-BEB1-40124D342544}" dt="2024-11-12T14:35:28.384" v="3616" actId="20577"/>
          <ac:spMkLst>
            <pc:docMk/>
            <pc:sldMk cId="2933483127" sldId="298"/>
            <ac:spMk id="7" creationId="{9C0A4E23-76BC-5ED8-4440-520758F0E4F0}"/>
          </ac:spMkLst>
        </pc:spChg>
      </pc:sldChg>
      <pc:sldChg chg="modSp del">
        <pc:chgData name="Ashwath Subramaniam" userId="9381da67-7a00-49b0-b288-4626d13496f9" providerId="ADAL" clId="{E2DBE40F-9699-470A-BEB1-40124D342544}" dt="2024-11-12T15:41:50.498" v="5923" actId="47"/>
        <pc:sldMkLst>
          <pc:docMk/>
          <pc:sldMk cId="1646913998" sldId="299"/>
        </pc:sldMkLst>
        <pc:spChg chg="mod">
          <ac:chgData name="Ashwath Subramaniam" userId="9381da67-7a00-49b0-b288-4626d13496f9" providerId="ADAL" clId="{E2DBE40F-9699-470A-BEB1-40124D342544}" dt="2024-11-12T06:58:39.902" v="126"/>
          <ac:spMkLst>
            <pc:docMk/>
            <pc:sldMk cId="1646913998" sldId="299"/>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3821210335" sldId="300"/>
        </pc:sldMkLst>
        <pc:spChg chg="mod">
          <ac:chgData name="Ashwath Subramaniam" userId="9381da67-7a00-49b0-b288-4626d13496f9" providerId="ADAL" clId="{E2DBE40F-9699-470A-BEB1-40124D342544}" dt="2024-11-12T06:58:39.902" v="126"/>
          <ac:spMkLst>
            <pc:docMk/>
            <pc:sldMk cId="3821210335" sldId="300"/>
            <ac:spMk id="4" creationId="{78D81C90-93CE-28EC-0B29-C6A8F92BC2C5}"/>
          </ac:spMkLst>
        </pc:spChg>
      </pc:sldChg>
      <pc:sldChg chg="modSp mod">
        <pc:chgData name="Ashwath Subramaniam" userId="9381da67-7a00-49b0-b288-4626d13496f9" providerId="ADAL" clId="{E2DBE40F-9699-470A-BEB1-40124D342544}" dt="2024-11-12T15:42:00.774" v="5934" actId="20577"/>
        <pc:sldMkLst>
          <pc:docMk/>
          <pc:sldMk cId="1928092751" sldId="301"/>
        </pc:sldMkLst>
        <pc:spChg chg="mod">
          <ac:chgData name="Ashwath Subramaniam" userId="9381da67-7a00-49b0-b288-4626d13496f9" providerId="ADAL" clId="{E2DBE40F-9699-470A-BEB1-40124D342544}" dt="2024-11-12T06:58:39.902" v="126"/>
          <ac:spMkLst>
            <pc:docMk/>
            <pc:sldMk cId="1928092751" sldId="301"/>
            <ac:spMk id="3" creationId="{42306476-1671-9F07-BFFD-8F49990D6850}"/>
          </ac:spMkLst>
        </pc:spChg>
        <pc:spChg chg="mod">
          <ac:chgData name="Ashwath Subramaniam" userId="9381da67-7a00-49b0-b288-4626d13496f9" providerId="ADAL" clId="{E2DBE40F-9699-470A-BEB1-40124D342544}" dt="2024-11-12T15:42:00.774" v="5934" actId="20577"/>
          <ac:spMkLst>
            <pc:docMk/>
            <pc:sldMk cId="1928092751" sldId="301"/>
            <ac:spMk id="7" creationId="{9C0A4E23-76BC-5ED8-4440-520758F0E4F0}"/>
          </ac:spMkLst>
        </pc:spChg>
      </pc:sldChg>
      <pc:sldChg chg="modSp del">
        <pc:chgData name="Ashwath Subramaniam" userId="9381da67-7a00-49b0-b288-4626d13496f9" providerId="ADAL" clId="{E2DBE40F-9699-470A-BEB1-40124D342544}" dt="2024-11-12T15:42:15.456" v="5936" actId="47"/>
        <pc:sldMkLst>
          <pc:docMk/>
          <pc:sldMk cId="1158426154" sldId="302"/>
        </pc:sldMkLst>
        <pc:spChg chg="mod">
          <ac:chgData name="Ashwath Subramaniam" userId="9381da67-7a00-49b0-b288-4626d13496f9" providerId="ADAL" clId="{E2DBE40F-9699-470A-BEB1-40124D342544}" dt="2024-11-12T06:58:39.902" v="126"/>
          <ac:spMkLst>
            <pc:docMk/>
            <pc:sldMk cId="1158426154" sldId="302"/>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3339133207" sldId="303"/>
        </pc:sldMkLst>
        <pc:spChg chg="mod">
          <ac:chgData name="Ashwath Subramaniam" userId="9381da67-7a00-49b0-b288-4626d13496f9" providerId="ADAL" clId="{E2DBE40F-9699-470A-BEB1-40124D342544}" dt="2024-11-12T06:58:39.902" v="126"/>
          <ac:spMkLst>
            <pc:docMk/>
            <pc:sldMk cId="3339133207" sldId="303"/>
            <ac:spMk id="4" creationId="{78D81C90-93CE-28EC-0B29-C6A8F92BC2C5}"/>
          </ac:spMkLst>
        </pc:spChg>
      </pc:sldChg>
      <pc:sldChg chg="modSp del">
        <pc:chgData name="Ashwath Subramaniam" userId="9381da67-7a00-49b0-b288-4626d13496f9" providerId="ADAL" clId="{E2DBE40F-9699-470A-BEB1-40124D342544}" dt="2024-11-12T15:41:50.498" v="5923" actId="47"/>
        <pc:sldMkLst>
          <pc:docMk/>
          <pc:sldMk cId="1707100428" sldId="304"/>
        </pc:sldMkLst>
        <pc:spChg chg="mod">
          <ac:chgData name="Ashwath Subramaniam" userId="9381da67-7a00-49b0-b288-4626d13496f9" providerId="ADAL" clId="{E2DBE40F-9699-470A-BEB1-40124D342544}" dt="2024-11-12T06:58:39.902" v="126"/>
          <ac:spMkLst>
            <pc:docMk/>
            <pc:sldMk cId="1707100428" sldId="304"/>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4282787317" sldId="305"/>
        </pc:sldMkLst>
        <pc:spChg chg="mod">
          <ac:chgData name="Ashwath Subramaniam" userId="9381da67-7a00-49b0-b288-4626d13496f9" providerId="ADAL" clId="{E2DBE40F-9699-470A-BEB1-40124D342544}" dt="2024-11-12T06:58:39.902" v="126"/>
          <ac:spMkLst>
            <pc:docMk/>
            <pc:sldMk cId="4282787317" sldId="305"/>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4149522194" sldId="306"/>
        </pc:sldMkLst>
        <pc:spChg chg="mod">
          <ac:chgData name="Ashwath Subramaniam" userId="9381da67-7a00-49b0-b288-4626d13496f9" providerId="ADAL" clId="{E2DBE40F-9699-470A-BEB1-40124D342544}" dt="2024-11-12T06:58:39.902" v="126"/>
          <ac:spMkLst>
            <pc:docMk/>
            <pc:sldMk cId="4149522194" sldId="306"/>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2267338265" sldId="307"/>
        </pc:sldMkLst>
        <pc:spChg chg="mod">
          <ac:chgData name="Ashwath Subramaniam" userId="9381da67-7a00-49b0-b288-4626d13496f9" providerId="ADAL" clId="{E2DBE40F-9699-470A-BEB1-40124D342544}" dt="2024-11-12T06:58:39.902" v="126"/>
          <ac:spMkLst>
            <pc:docMk/>
            <pc:sldMk cId="2267338265" sldId="307"/>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2569004206" sldId="308"/>
        </pc:sldMkLst>
        <pc:spChg chg="mod">
          <ac:chgData name="Ashwath Subramaniam" userId="9381da67-7a00-49b0-b288-4626d13496f9" providerId="ADAL" clId="{E2DBE40F-9699-470A-BEB1-40124D342544}" dt="2024-11-12T06:58:39.902" v="126"/>
          <ac:spMkLst>
            <pc:docMk/>
            <pc:sldMk cId="2569004206" sldId="308"/>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2574697842" sldId="309"/>
        </pc:sldMkLst>
        <pc:spChg chg="mod">
          <ac:chgData name="Ashwath Subramaniam" userId="9381da67-7a00-49b0-b288-4626d13496f9" providerId="ADAL" clId="{E2DBE40F-9699-470A-BEB1-40124D342544}" dt="2024-11-12T06:58:39.902" v="126"/>
          <ac:spMkLst>
            <pc:docMk/>
            <pc:sldMk cId="2574697842" sldId="309"/>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1941864176" sldId="310"/>
        </pc:sldMkLst>
        <pc:spChg chg="mod">
          <ac:chgData name="Ashwath Subramaniam" userId="9381da67-7a00-49b0-b288-4626d13496f9" providerId="ADAL" clId="{E2DBE40F-9699-470A-BEB1-40124D342544}" dt="2024-11-12T06:58:39.902" v="126"/>
          <ac:spMkLst>
            <pc:docMk/>
            <pc:sldMk cId="1941864176" sldId="310"/>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608800557" sldId="311"/>
        </pc:sldMkLst>
        <pc:spChg chg="mod">
          <ac:chgData name="Ashwath Subramaniam" userId="9381da67-7a00-49b0-b288-4626d13496f9" providerId="ADAL" clId="{E2DBE40F-9699-470A-BEB1-40124D342544}" dt="2024-11-12T06:58:39.902" v="126"/>
          <ac:spMkLst>
            <pc:docMk/>
            <pc:sldMk cId="608800557" sldId="311"/>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263896413" sldId="312"/>
        </pc:sldMkLst>
        <pc:spChg chg="mod">
          <ac:chgData name="Ashwath Subramaniam" userId="9381da67-7a00-49b0-b288-4626d13496f9" providerId="ADAL" clId="{E2DBE40F-9699-470A-BEB1-40124D342544}" dt="2024-11-12T06:58:39.902" v="126"/>
          <ac:spMkLst>
            <pc:docMk/>
            <pc:sldMk cId="263896413" sldId="312"/>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1420799919" sldId="313"/>
        </pc:sldMkLst>
        <pc:spChg chg="mod">
          <ac:chgData name="Ashwath Subramaniam" userId="9381da67-7a00-49b0-b288-4626d13496f9" providerId="ADAL" clId="{E2DBE40F-9699-470A-BEB1-40124D342544}" dt="2024-11-12T06:58:39.902" v="126"/>
          <ac:spMkLst>
            <pc:docMk/>
            <pc:sldMk cId="1420799919" sldId="313"/>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160528843" sldId="314"/>
        </pc:sldMkLst>
        <pc:spChg chg="mod">
          <ac:chgData name="Ashwath Subramaniam" userId="9381da67-7a00-49b0-b288-4626d13496f9" providerId="ADAL" clId="{E2DBE40F-9699-470A-BEB1-40124D342544}" dt="2024-11-12T06:58:39.902" v="126"/>
          <ac:spMkLst>
            <pc:docMk/>
            <pc:sldMk cId="160528843" sldId="314"/>
            <ac:spMk id="4" creationId="{78D81C90-93CE-28EC-0B29-C6A8F92BC2C5}"/>
          </ac:spMkLst>
        </pc:spChg>
      </pc:sldChg>
      <pc:sldChg chg="modSp del">
        <pc:chgData name="Ashwath Subramaniam" userId="9381da67-7a00-49b0-b288-4626d13496f9" providerId="ADAL" clId="{E2DBE40F-9699-470A-BEB1-40124D342544}" dt="2024-11-12T15:42:15.456" v="5936" actId="47"/>
        <pc:sldMkLst>
          <pc:docMk/>
          <pc:sldMk cId="3733178120" sldId="315"/>
        </pc:sldMkLst>
        <pc:spChg chg="mod">
          <ac:chgData name="Ashwath Subramaniam" userId="9381da67-7a00-49b0-b288-4626d13496f9" providerId="ADAL" clId="{E2DBE40F-9699-470A-BEB1-40124D342544}" dt="2024-11-12T06:58:39.902" v="126"/>
          <ac:spMkLst>
            <pc:docMk/>
            <pc:sldMk cId="3733178120" sldId="315"/>
            <ac:spMk id="4" creationId="{78D81C90-93CE-28EC-0B29-C6A8F92BC2C5}"/>
          </ac:spMkLst>
        </pc:spChg>
      </pc:sldChg>
      <pc:sldChg chg="addSp modSp mod">
        <pc:chgData name="Ashwath Subramaniam" userId="9381da67-7a00-49b0-b288-4626d13496f9" providerId="ADAL" clId="{E2DBE40F-9699-470A-BEB1-40124D342544}" dt="2024-11-12T18:02:43.659" v="11460" actId="207"/>
        <pc:sldMkLst>
          <pc:docMk/>
          <pc:sldMk cId="866161971" sldId="316"/>
        </pc:sldMkLst>
        <pc:spChg chg="mod">
          <ac:chgData name="Ashwath Subramaniam" userId="9381da67-7a00-49b0-b288-4626d13496f9" providerId="ADAL" clId="{E2DBE40F-9699-470A-BEB1-40124D342544}" dt="2024-11-12T18:02:43.659" v="11460" actId="207"/>
          <ac:spMkLst>
            <pc:docMk/>
            <pc:sldMk cId="866161971" sldId="316"/>
            <ac:spMk id="2" creationId="{E4AE5C53-0A64-6614-7764-DA5FFD70ADB2}"/>
          </ac:spMkLst>
        </pc:spChg>
        <pc:spChg chg="mod">
          <ac:chgData name="Ashwath Subramaniam" userId="9381da67-7a00-49b0-b288-4626d13496f9" providerId="ADAL" clId="{E2DBE40F-9699-470A-BEB1-40124D342544}" dt="2024-11-12T06:58:39.902" v="126"/>
          <ac:spMkLst>
            <pc:docMk/>
            <pc:sldMk cId="866161971" sldId="316"/>
            <ac:spMk id="3" creationId="{42306476-1671-9F07-BFFD-8F49990D6850}"/>
          </ac:spMkLst>
        </pc:spChg>
        <pc:spChg chg="add mod">
          <ac:chgData name="Ashwath Subramaniam" userId="9381da67-7a00-49b0-b288-4626d13496f9" providerId="ADAL" clId="{E2DBE40F-9699-470A-BEB1-40124D342544}" dt="2024-11-12T17:50:49.953" v="11419" actId="1076"/>
          <ac:spMkLst>
            <pc:docMk/>
            <pc:sldMk cId="866161971" sldId="316"/>
            <ac:spMk id="9" creationId="{EBC4AA05-C05C-E7DD-4E1A-9BE3A45C25F3}"/>
          </ac:spMkLst>
        </pc:spChg>
        <pc:spChg chg="add mod">
          <ac:chgData name="Ashwath Subramaniam" userId="9381da67-7a00-49b0-b288-4626d13496f9" providerId="ADAL" clId="{E2DBE40F-9699-470A-BEB1-40124D342544}" dt="2024-11-12T18:02:37.761" v="11459" actId="1076"/>
          <ac:spMkLst>
            <pc:docMk/>
            <pc:sldMk cId="866161971" sldId="316"/>
            <ac:spMk id="10" creationId="{D2381567-F6C5-30D5-EB60-2D75230AA237}"/>
          </ac:spMkLst>
        </pc:spChg>
        <pc:picChg chg="add mod">
          <ac:chgData name="Ashwath Subramaniam" userId="9381da67-7a00-49b0-b288-4626d13496f9" providerId="ADAL" clId="{E2DBE40F-9699-470A-BEB1-40124D342544}" dt="2024-11-12T17:49:44.931" v="11372" actId="14100"/>
          <ac:picMkLst>
            <pc:docMk/>
            <pc:sldMk cId="866161971" sldId="316"/>
            <ac:picMk id="8" creationId="{8F919017-B415-6170-6218-FEB1EA5BC9FA}"/>
          </ac:picMkLst>
        </pc:picChg>
        <pc:picChg chg="add mod">
          <ac:chgData name="Ashwath Subramaniam" userId="9381da67-7a00-49b0-b288-4626d13496f9" providerId="ADAL" clId="{E2DBE40F-9699-470A-BEB1-40124D342544}" dt="2024-11-12T18:02:12.974" v="11456" actId="1076"/>
          <ac:picMkLst>
            <pc:docMk/>
            <pc:sldMk cId="866161971" sldId="316"/>
            <ac:picMk id="11" creationId="{82E450CD-D669-1933-4CCA-FEF81F0AB022}"/>
          </ac:picMkLst>
        </pc:picChg>
      </pc:sldChg>
      <pc:sldChg chg="addSp modSp add mod modAnim">
        <pc:chgData name="Ashwath Subramaniam" userId="9381da67-7a00-49b0-b288-4626d13496f9" providerId="ADAL" clId="{E2DBE40F-9699-470A-BEB1-40124D342544}" dt="2024-11-12T08:03:19.869" v="1482" actId="20577"/>
        <pc:sldMkLst>
          <pc:docMk/>
          <pc:sldMk cId="2453261435" sldId="317"/>
        </pc:sldMkLst>
        <pc:spChg chg="mod">
          <ac:chgData name="Ashwath Subramaniam" userId="9381da67-7a00-49b0-b288-4626d13496f9" providerId="ADAL" clId="{E2DBE40F-9699-470A-BEB1-40124D342544}" dt="2024-11-12T07:55:21.582" v="674" actId="20577"/>
          <ac:spMkLst>
            <pc:docMk/>
            <pc:sldMk cId="2453261435" sldId="317"/>
            <ac:spMk id="2" creationId="{560A8EED-E138-F584-D426-2504AFD861B1}"/>
          </ac:spMkLst>
        </pc:spChg>
        <pc:spChg chg="mod">
          <ac:chgData name="Ashwath Subramaniam" userId="9381da67-7a00-49b0-b288-4626d13496f9" providerId="ADAL" clId="{E2DBE40F-9699-470A-BEB1-40124D342544}" dt="2024-11-12T07:57:40.912" v="894" actId="20577"/>
          <ac:spMkLst>
            <pc:docMk/>
            <pc:sldMk cId="2453261435" sldId="317"/>
            <ac:spMk id="3" creationId="{C295F5C7-2D00-5739-D5D0-7A268BAD94B4}"/>
          </ac:spMkLst>
        </pc:spChg>
        <pc:spChg chg="mod">
          <ac:chgData name="Ashwath Subramaniam" userId="9381da67-7a00-49b0-b288-4626d13496f9" providerId="ADAL" clId="{E2DBE40F-9699-470A-BEB1-40124D342544}" dt="2024-11-12T07:56:58.826" v="792" actId="20577"/>
          <ac:spMkLst>
            <pc:docMk/>
            <pc:sldMk cId="2453261435" sldId="317"/>
            <ac:spMk id="5" creationId="{A6B51C0E-BE8B-1AFE-DD3B-07322393788E}"/>
          </ac:spMkLst>
        </pc:spChg>
        <pc:spChg chg="mod">
          <ac:chgData name="Ashwath Subramaniam" userId="9381da67-7a00-49b0-b288-4626d13496f9" providerId="ADAL" clId="{E2DBE40F-9699-470A-BEB1-40124D342544}" dt="2024-11-12T08:00:22.790" v="1163" actId="20577"/>
          <ac:spMkLst>
            <pc:docMk/>
            <pc:sldMk cId="2453261435" sldId="317"/>
            <ac:spMk id="6" creationId="{E844539B-8ECB-FB27-04E6-022474FF26B7}"/>
          </ac:spMkLst>
        </pc:spChg>
        <pc:spChg chg="mod">
          <ac:chgData name="Ashwath Subramaniam" userId="9381da67-7a00-49b0-b288-4626d13496f9" providerId="ADAL" clId="{E2DBE40F-9699-470A-BEB1-40124D342544}" dt="2024-11-12T08:01:31.675" v="1284" actId="1036"/>
          <ac:spMkLst>
            <pc:docMk/>
            <pc:sldMk cId="2453261435" sldId="317"/>
            <ac:spMk id="7" creationId="{AD9CDD40-3488-EDA0-1F8A-5F18FFAE4152}"/>
          </ac:spMkLst>
        </pc:spChg>
        <pc:spChg chg="add mod">
          <ac:chgData name="Ashwath Subramaniam" userId="9381da67-7a00-49b0-b288-4626d13496f9" providerId="ADAL" clId="{E2DBE40F-9699-470A-BEB1-40124D342544}" dt="2024-11-12T08:02:49.037" v="1417" actId="6549"/>
          <ac:spMkLst>
            <pc:docMk/>
            <pc:sldMk cId="2453261435" sldId="317"/>
            <ac:spMk id="8" creationId="{82E9EB25-4B0B-A92E-917E-090860A4B6B2}"/>
          </ac:spMkLst>
        </pc:spChg>
        <pc:spChg chg="add mod">
          <ac:chgData name="Ashwath Subramaniam" userId="9381da67-7a00-49b0-b288-4626d13496f9" providerId="ADAL" clId="{E2DBE40F-9699-470A-BEB1-40124D342544}" dt="2024-11-12T08:03:19.869" v="1482" actId="20577"/>
          <ac:spMkLst>
            <pc:docMk/>
            <pc:sldMk cId="2453261435" sldId="317"/>
            <ac:spMk id="9" creationId="{E2F250D0-2CD0-7862-85EF-0C56D3212B94}"/>
          </ac:spMkLst>
        </pc:spChg>
      </pc:sldChg>
      <pc:sldChg chg="modSp add mod">
        <pc:chgData name="Ashwath Subramaniam" userId="9381da67-7a00-49b0-b288-4626d13496f9" providerId="ADAL" clId="{E2DBE40F-9699-470A-BEB1-40124D342544}" dt="2024-11-12T08:47:48.710" v="2043" actId="20577"/>
        <pc:sldMkLst>
          <pc:docMk/>
          <pc:sldMk cId="1421011877" sldId="318"/>
        </pc:sldMkLst>
        <pc:spChg chg="mod">
          <ac:chgData name="Ashwath Subramaniam" userId="9381da67-7a00-49b0-b288-4626d13496f9" providerId="ADAL" clId="{E2DBE40F-9699-470A-BEB1-40124D342544}" dt="2024-11-12T08:04:10.979" v="1492" actId="20577"/>
          <ac:spMkLst>
            <pc:docMk/>
            <pc:sldMk cId="1421011877" sldId="318"/>
            <ac:spMk id="2" creationId="{156D9BAA-3B96-565C-1892-F30910886686}"/>
          </ac:spMkLst>
        </pc:spChg>
        <pc:spChg chg="mod">
          <ac:chgData name="Ashwath Subramaniam" userId="9381da67-7a00-49b0-b288-4626d13496f9" providerId="ADAL" clId="{E2DBE40F-9699-470A-BEB1-40124D342544}" dt="2024-11-12T08:47:48.710" v="2043" actId="20577"/>
          <ac:spMkLst>
            <pc:docMk/>
            <pc:sldMk cId="1421011877" sldId="318"/>
            <ac:spMk id="5" creationId="{1151E7B1-1515-99BF-099D-EA9F4702B206}"/>
          </ac:spMkLst>
        </pc:spChg>
      </pc:sldChg>
      <pc:sldChg chg="delSp modSp add mod ord modTransition modAnim">
        <pc:chgData name="Ashwath Subramaniam" userId="9381da67-7a00-49b0-b288-4626d13496f9" providerId="ADAL" clId="{E2DBE40F-9699-470A-BEB1-40124D342544}" dt="2024-11-12T11:51:46.390" v="2512"/>
        <pc:sldMkLst>
          <pc:docMk/>
          <pc:sldMk cId="1156150739" sldId="319"/>
        </pc:sldMkLst>
        <pc:spChg chg="mod">
          <ac:chgData name="Ashwath Subramaniam" userId="9381da67-7a00-49b0-b288-4626d13496f9" providerId="ADAL" clId="{E2DBE40F-9699-470A-BEB1-40124D342544}" dt="2024-11-12T08:37:27.555" v="1636" actId="207"/>
          <ac:spMkLst>
            <pc:docMk/>
            <pc:sldMk cId="1156150739" sldId="319"/>
            <ac:spMk id="185" creationId="{A85E7999-B969-A04B-BCBE-BF778ED4DB0D}"/>
          </ac:spMkLst>
        </pc:spChg>
        <pc:spChg chg="mod">
          <ac:chgData name="Ashwath Subramaniam" userId="9381da67-7a00-49b0-b288-4626d13496f9" providerId="ADAL" clId="{E2DBE40F-9699-470A-BEB1-40124D342544}" dt="2024-11-12T08:37:24.943" v="1635" actId="207"/>
          <ac:spMkLst>
            <pc:docMk/>
            <pc:sldMk cId="1156150739" sldId="319"/>
            <ac:spMk id="186" creationId="{371D8CFC-F63C-484C-B978-C5347B351FD2}"/>
          </ac:spMkLst>
        </pc:spChg>
        <pc:spChg chg="mod">
          <ac:chgData name="Ashwath Subramaniam" userId="9381da67-7a00-49b0-b288-4626d13496f9" providerId="ADAL" clId="{E2DBE40F-9699-470A-BEB1-40124D342544}" dt="2024-11-12T08:36:37.443" v="1632" actId="207"/>
          <ac:spMkLst>
            <pc:docMk/>
            <pc:sldMk cId="1156150739" sldId="319"/>
            <ac:spMk id="187" creationId="{46F5C784-48BB-2F45-A8CC-2CF43F11847F}"/>
          </ac:spMkLst>
        </pc:spChg>
        <pc:spChg chg="mod">
          <ac:chgData name="Ashwath Subramaniam" userId="9381da67-7a00-49b0-b288-4626d13496f9" providerId="ADAL" clId="{E2DBE40F-9699-470A-BEB1-40124D342544}" dt="2024-11-12T08:36:31.374" v="1631" actId="207"/>
          <ac:spMkLst>
            <pc:docMk/>
            <pc:sldMk cId="1156150739" sldId="319"/>
            <ac:spMk id="201" creationId="{C16CBDE1-0548-A342-8FC4-5FF02357CEA7}"/>
          </ac:spMkLst>
        </pc:spChg>
        <pc:spChg chg="mod">
          <ac:chgData name="Ashwath Subramaniam" userId="9381da67-7a00-49b0-b288-4626d13496f9" providerId="ADAL" clId="{E2DBE40F-9699-470A-BEB1-40124D342544}" dt="2024-11-12T08:37:56.899" v="1643" actId="207"/>
          <ac:spMkLst>
            <pc:docMk/>
            <pc:sldMk cId="1156150739" sldId="319"/>
            <ac:spMk id="215" creationId="{2D3067CD-DABF-8647-8425-76D34F9012C1}"/>
          </ac:spMkLst>
        </pc:spChg>
        <pc:spChg chg="mod">
          <ac:chgData name="Ashwath Subramaniam" userId="9381da67-7a00-49b0-b288-4626d13496f9" providerId="ADAL" clId="{E2DBE40F-9699-470A-BEB1-40124D342544}" dt="2024-11-12T08:37:40.847" v="1640" actId="207"/>
          <ac:spMkLst>
            <pc:docMk/>
            <pc:sldMk cId="1156150739" sldId="319"/>
            <ac:spMk id="216" creationId="{AE2BC99A-C6EF-F641-AD66-D8352F12478B}"/>
          </ac:spMkLst>
        </pc:spChg>
        <pc:spChg chg="mod">
          <ac:chgData name="Ashwath Subramaniam" userId="9381da67-7a00-49b0-b288-4626d13496f9" providerId="ADAL" clId="{E2DBE40F-9699-470A-BEB1-40124D342544}" dt="2024-11-12T08:37:43.026" v="1641" actId="207"/>
          <ac:spMkLst>
            <pc:docMk/>
            <pc:sldMk cId="1156150739" sldId="319"/>
            <ac:spMk id="217" creationId="{D8845FCB-7A0D-8041-8C77-2400BC950801}"/>
          </ac:spMkLst>
        </pc:spChg>
        <pc:spChg chg="mod">
          <ac:chgData name="Ashwath Subramaniam" userId="9381da67-7a00-49b0-b288-4626d13496f9" providerId="ADAL" clId="{E2DBE40F-9699-470A-BEB1-40124D342544}" dt="2024-11-12T08:38:06.497" v="1644" actId="207"/>
          <ac:spMkLst>
            <pc:docMk/>
            <pc:sldMk cId="1156150739" sldId="319"/>
            <ac:spMk id="218" creationId="{8B8678D1-93EA-BE48-8224-23E8D90938F5}"/>
          </ac:spMkLst>
        </pc:spChg>
        <pc:spChg chg="mod">
          <ac:chgData name="Ashwath Subramaniam" userId="9381da67-7a00-49b0-b288-4626d13496f9" providerId="ADAL" clId="{E2DBE40F-9699-470A-BEB1-40124D342544}" dt="2024-11-12T08:41:12.587" v="1793" actId="1076"/>
          <ac:spMkLst>
            <pc:docMk/>
            <pc:sldMk cId="1156150739" sldId="319"/>
            <ac:spMk id="219" creationId="{7D0214E4-43AC-4C43-A0AD-011A107F618E}"/>
          </ac:spMkLst>
        </pc:spChg>
        <pc:spChg chg="mod">
          <ac:chgData name="Ashwath Subramaniam" userId="9381da67-7a00-49b0-b288-4626d13496f9" providerId="ADAL" clId="{E2DBE40F-9699-470A-BEB1-40124D342544}" dt="2024-11-12T08:41:12.587" v="1793" actId="1076"/>
          <ac:spMkLst>
            <pc:docMk/>
            <pc:sldMk cId="1156150739" sldId="319"/>
            <ac:spMk id="220" creationId="{60A4EFF5-B454-8947-A51F-5D90593C99F0}"/>
          </ac:spMkLst>
        </pc:spChg>
        <pc:spChg chg="mod">
          <ac:chgData name="Ashwath Subramaniam" userId="9381da67-7a00-49b0-b288-4626d13496f9" providerId="ADAL" clId="{E2DBE40F-9699-470A-BEB1-40124D342544}" dt="2024-11-12T08:41:30.800" v="1794" actId="1076"/>
          <ac:spMkLst>
            <pc:docMk/>
            <pc:sldMk cId="1156150739" sldId="319"/>
            <ac:spMk id="221" creationId="{4C27615D-953B-394C-B7B1-B4CC9A0F6A7E}"/>
          </ac:spMkLst>
        </pc:spChg>
        <pc:spChg chg="mod">
          <ac:chgData name="Ashwath Subramaniam" userId="9381da67-7a00-49b0-b288-4626d13496f9" providerId="ADAL" clId="{E2DBE40F-9699-470A-BEB1-40124D342544}" dt="2024-11-12T08:41:30.800" v="1794" actId="1076"/>
          <ac:spMkLst>
            <pc:docMk/>
            <pc:sldMk cId="1156150739" sldId="319"/>
            <ac:spMk id="222" creationId="{DE975899-88ED-A242-8676-5F58C3484609}"/>
          </ac:spMkLst>
        </pc:spChg>
        <pc:spChg chg="mod">
          <ac:chgData name="Ashwath Subramaniam" userId="9381da67-7a00-49b0-b288-4626d13496f9" providerId="ADAL" clId="{E2DBE40F-9699-470A-BEB1-40124D342544}" dt="2024-11-12T08:41:40.386" v="1795" actId="1076"/>
          <ac:spMkLst>
            <pc:docMk/>
            <pc:sldMk cId="1156150739" sldId="319"/>
            <ac:spMk id="225" creationId="{AB23A886-1E04-F84C-AF66-871BF9746E15}"/>
          </ac:spMkLst>
        </pc:spChg>
        <pc:spChg chg="del">
          <ac:chgData name="Ashwath Subramaniam" userId="9381da67-7a00-49b0-b288-4626d13496f9" providerId="ADAL" clId="{E2DBE40F-9699-470A-BEB1-40124D342544}" dt="2024-11-12T08:40:20.308" v="1774" actId="478"/>
          <ac:spMkLst>
            <pc:docMk/>
            <pc:sldMk cId="1156150739" sldId="319"/>
            <ac:spMk id="226" creationId="{0E2BF1E4-F6D8-CE47-B66E-323203E52110}"/>
          </ac:spMkLst>
        </pc:spChg>
        <pc:spChg chg="mod">
          <ac:chgData name="Ashwath Subramaniam" userId="9381da67-7a00-49b0-b288-4626d13496f9" providerId="ADAL" clId="{E2DBE40F-9699-470A-BEB1-40124D342544}" dt="2024-11-12T08:41:52.591" v="1800" actId="20577"/>
          <ac:spMkLst>
            <pc:docMk/>
            <pc:sldMk cId="1156150739" sldId="319"/>
            <ac:spMk id="229" creationId="{81671967-36FE-F04F-B572-8756294B425B}"/>
          </ac:spMkLst>
        </pc:spChg>
        <pc:spChg chg="del">
          <ac:chgData name="Ashwath Subramaniam" userId="9381da67-7a00-49b0-b288-4626d13496f9" providerId="ADAL" clId="{E2DBE40F-9699-470A-BEB1-40124D342544}" dt="2024-11-12T08:40:28.152" v="1786" actId="478"/>
          <ac:spMkLst>
            <pc:docMk/>
            <pc:sldMk cId="1156150739" sldId="319"/>
            <ac:spMk id="230" creationId="{6386F852-E8AE-8A40-A448-A47BC53AE2B6}"/>
          </ac:spMkLst>
        </pc:spChg>
        <pc:spChg chg="del">
          <ac:chgData name="Ashwath Subramaniam" userId="9381da67-7a00-49b0-b288-4626d13496f9" providerId="ADAL" clId="{E2DBE40F-9699-470A-BEB1-40124D342544}" dt="2024-11-12T08:40:30.380" v="1787" actId="478"/>
          <ac:spMkLst>
            <pc:docMk/>
            <pc:sldMk cId="1156150739" sldId="319"/>
            <ac:spMk id="233" creationId="{5E73157D-752E-524B-B958-60D52A2E2319}"/>
          </ac:spMkLst>
        </pc:spChg>
        <pc:spChg chg="del mod">
          <ac:chgData name="Ashwath Subramaniam" userId="9381da67-7a00-49b0-b288-4626d13496f9" providerId="ADAL" clId="{E2DBE40F-9699-470A-BEB1-40124D342544}" dt="2024-11-12T08:40:34.601" v="1789" actId="478"/>
          <ac:spMkLst>
            <pc:docMk/>
            <pc:sldMk cId="1156150739" sldId="319"/>
            <ac:spMk id="234" creationId="{2E0EC513-75DA-E044-A76C-71451AB8D506}"/>
          </ac:spMkLst>
        </pc:spChg>
        <pc:spChg chg="mod">
          <ac:chgData name="Ashwath Subramaniam" userId="9381da67-7a00-49b0-b288-4626d13496f9" providerId="ADAL" clId="{E2DBE40F-9699-470A-BEB1-40124D342544}" dt="2024-11-12T08:38:25.161" v="1659" actId="20577"/>
          <ac:spMkLst>
            <pc:docMk/>
            <pc:sldMk cId="1156150739" sldId="319"/>
            <ac:spMk id="239" creationId="{CC44C8A4-D2DE-3C4D-A576-5909B7741795}"/>
          </ac:spMkLst>
        </pc:spChg>
        <pc:spChg chg="mod">
          <ac:chgData name="Ashwath Subramaniam" userId="9381da67-7a00-49b0-b288-4626d13496f9" providerId="ADAL" clId="{E2DBE40F-9699-470A-BEB1-40124D342544}" dt="2024-11-12T08:38:37.611" v="1695" actId="20577"/>
          <ac:spMkLst>
            <pc:docMk/>
            <pc:sldMk cId="1156150739" sldId="319"/>
            <ac:spMk id="240" creationId="{925B63A6-A9B7-4D41-B31F-6062D8E2F7D7}"/>
          </ac:spMkLst>
        </pc:spChg>
      </pc:sldChg>
      <pc:sldChg chg="add del">
        <pc:chgData name="Ashwath Subramaniam" userId="9381da67-7a00-49b0-b288-4626d13496f9" providerId="ADAL" clId="{E2DBE40F-9699-470A-BEB1-40124D342544}" dt="2024-11-12T08:42:38.984" v="1805" actId="47"/>
        <pc:sldMkLst>
          <pc:docMk/>
          <pc:sldMk cId="2004720498" sldId="320"/>
        </pc:sldMkLst>
      </pc:sldChg>
      <pc:sldChg chg="modSp add mod">
        <pc:chgData name="Ashwath Subramaniam" userId="9381da67-7a00-49b0-b288-4626d13496f9" providerId="ADAL" clId="{E2DBE40F-9699-470A-BEB1-40124D342544}" dt="2024-11-12T17:55:11.668" v="11446" actId="20577"/>
        <pc:sldMkLst>
          <pc:docMk/>
          <pc:sldMk cId="3882523357" sldId="321"/>
        </pc:sldMkLst>
        <pc:spChg chg="mod">
          <ac:chgData name="Ashwath Subramaniam" userId="9381da67-7a00-49b0-b288-4626d13496f9" providerId="ADAL" clId="{E2DBE40F-9699-470A-BEB1-40124D342544}" dt="2024-11-12T17:55:11.668" v="11446" actId="20577"/>
          <ac:spMkLst>
            <pc:docMk/>
            <pc:sldMk cId="3882523357" sldId="321"/>
            <ac:spMk id="5" creationId="{43F620EE-9693-7EFD-9FB9-07300BA191BE}"/>
          </ac:spMkLst>
        </pc:spChg>
      </pc:sldChg>
      <pc:sldChg chg="modSp add mod">
        <pc:chgData name="Ashwath Subramaniam" userId="9381da67-7a00-49b0-b288-4626d13496f9" providerId="ADAL" clId="{E2DBE40F-9699-470A-BEB1-40124D342544}" dt="2024-11-12T09:00:41.793" v="2450" actId="20577"/>
        <pc:sldMkLst>
          <pc:docMk/>
          <pc:sldMk cId="2543243524" sldId="322"/>
        </pc:sldMkLst>
        <pc:spChg chg="mod">
          <ac:chgData name="Ashwath Subramaniam" userId="9381da67-7a00-49b0-b288-4626d13496f9" providerId="ADAL" clId="{E2DBE40F-9699-470A-BEB1-40124D342544}" dt="2024-11-12T08:55:16.076" v="2053" actId="20577"/>
          <ac:spMkLst>
            <pc:docMk/>
            <pc:sldMk cId="2543243524" sldId="322"/>
            <ac:spMk id="2" creationId="{FE001ABB-6412-AD7F-88CB-BBEDEF96949F}"/>
          </ac:spMkLst>
        </pc:spChg>
        <pc:spChg chg="mod">
          <ac:chgData name="Ashwath Subramaniam" userId="9381da67-7a00-49b0-b288-4626d13496f9" providerId="ADAL" clId="{E2DBE40F-9699-470A-BEB1-40124D342544}" dt="2024-11-12T09:00:41.793" v="2450" actId="20577"/>
          <ac:spMkLst>
            <pc:docMk/>
            <pc:sldMk cId="2543243524" sldId="322"/>
            <ac:spMk id="5" creationId="{50C15F31-2F80-A302-5273-F8B9B3C40947}"/>
          </ac:spMkLst>
        </pc:spChg>
      </pc:sldChg>
      <pc:sldChg chg="modSp add mod">
        <pc:chgData name="Ashwath Subramaniam" userId="9381da67-7a00-49b0-b288-4626d13496f9" providerId="ADAL" clId="{E2DBE40F-9699-470A-BEB1-40124D342544}" dt="2024-11-12T13:39:41.448" v="3161" actId="115"/>
        <pc:sldMkLst>
          <pc:docMk/>
          <pc:sldMk cId="2082164567" sldId="323"/>
        </pc:sldMkLst>
        <pc:spChg chg="mod">
          <ac:chgData name="Ashwath Subramaniam" userId="9381da67-7a00-49b0-b288-4626d13496f9" providerId="ADAL" clId="{E2DBE40F-9699-470A-BEB1-40124D342544}" dt="2024-11-12T09:00:54.820" v="2456" actId="20577"/>
          <ac:spMkLst>
            <pc:docMk/>
            <pc:sldMk cId="2082164567" sldId="323"/>
            <ac:spMk id="2" creationId="{D7F8A870-7890-F292-2BC8-CB7E54D862BF}"/>
          </ac:spMkLst>
        </pc:spChg>
        <pc:spChg chg="mod">
          <ac:chgData name="Ashwath Subramaniam" userId="9381da67-7a00-49b0-b288-4626d13496f9" providerId="ADAL" clId="{E2DBE40F-9699-470A-BEB1-40124D342544}" dt="2024-11-12T13:39:41.448" v="3161" actId="115"/>
          <ac:spMkLst>
            <pc:docMk/>
            <pc:sldMk cId="2082164567" sldId="323"/>
            <ac:spMk id="5" creationId="{1002996A-4B35-664F-AC8A-75F1B4B2889B}"/>
          </ac:spMkLst>
        </pc:spChg>
      </pc:sldChg>
      <pc:sldChg chg="addSp delSp modSp add mod delAnim modAnim">
        <pc:chgData name="Ashwath Subramaniam" userId="9381da67-7a00-49b0-b288-4626d13496f9" providerId="ADAL" clId="{E2DBE40F-9699-470A-BEB1-40124D342544}" dt="2024-11-12T12:03:19.748" v="2842" actId="20577"/>
        <pc:sldMkLst>
          <pc:docMk/>
          <pc:sldMk cId="2087766712" sldId="324"/>
        </pc:sldMkLst>
        <pc:spChg chg="mod">
          <ac:chgData name="Ashwath Subramaniam" userId="9381da67-7a00-49b0-b288-4626d13496f9" providerId="ADAL" clId="{E2DBE40F-9699-470A-BEB1-40124D342544}" dt="2024-11-12T11:57:19.371" v="2551"/>
          <ac:spMkLst>
            <pc:docMk/>
            <pc:sldMk cId="2087766712" sldId="324"/>
            <ac:spMk id="3" creationId="{2ABF91C8-C077-5810-38B1-576B20E45B2A}"/>
          </ac:spMkLst>
        </pc:spChg>
        <pc:spChg chg="mod">
          <ac:chgData name="Ashwath Subramaniam" userId="9381da67-7a00-49b0-b288-4626d13496f9" providerId="ADAL" clId="{E2DBE40F-9699-470A-BEB1-40124D342544}" dt="2024-11-12T11:56:13.124" v="2528"/>
          <ac:spMkLst>
            <pc:docMk/>
            <pc:sldMk cId="2087766712" sldId="324"/>
            <ac:spMk id="5" creationId="{3628CBF1-83B5-2FE5-7435-7A5554FD7E4A}"/>
          </ac:spMkLst>
        </pc:spChg>
        <pc:spChg chg="del">
          <ac:chgData name="Ashwath Subramaniam" userId="9381da67-7a00-49b0-b288-4626d13496f9" providerId="ADAL" clId="{E2DBE40F-9699-470A-BEB1-40124D342544}" dt="2024-11-12T11:56:18.334" v="2529" actId="478"/>
          <ac:spMkLst>
            <pc:docMk/>
            <pc:sldMk cId="2087766712" sldId="324"/>
            <ac:spMk id="6" creationId="{1434CCBA-E34A-EC02-65C6-8B37AA2DCE6C}"/>
          </ac:spMkLst>
        </pc:spChg>
        <pc:spChg chg="del">
          <ac:chgData name="Ashwath Subramaniam" userId="9381da67-7a00-49b0-b288-4626d13496f9" providerId="ADAL" clId="{E2DBE40F-9699-470A-BEB1-40124D342544}" dt="2024-11-12T11:56:25.220" v="2550" actId="478"/>
          <ac:spMkLst>
            <pc:docMk/>
            <pc:sldMk cId="2087766712" sldId="324"/>
            <ac:spMk id="7" creationId="{BA3B29CF-46EF-0DB4-1A1A-B4F2894EE63A}"/>
          </ac:spMkLst>
        </pc:spChg>
        <pc:spChg chg="mod">
          <ac:chgData name="Ashwath Subramaniam" userId="9381da67-7a00-49b0-b288-4626d13496f9" providerId="ADAL" clId="{E2DBE40F-9699-470A-BEB1-40124D342544}" dt="2024-11-12T11:58:28.720" v="2556"/>
          <ac:spMkLst>
            <pc:docMk/>
            <pc:sldMk cId="2087766712" sldId="324"/>
            <ac:spMk id="8" creationId="{583E9D03-B0E6-0670-C160-C907A6B6963B}"/>
          </ac:spMkLst>
        </pc:spChg>
        <pc:spChg chg="add mod">
          <ac:chgData name="Ashwath Subramaniam" userId="9381da67-7a00-49b0-b288-4626d13496f9" providerId="ADAL" clId="{E2DBE40F-9699-470A-BEB1-40124D342544}" dt="2024-11-12T12:02:20.450" v="2561"/>
          <ac:spMkLst>
            <pc:docMk/>
            <pc:sldMk cId="2087766712" sldId="324"/>
            <ac:spMk id="10" creationId="{CAED98A0-6802-1ADE-AFC0-B6DA0CBF33BC}"/>
          </ac:spMkLst>
        </pc:spChg>
        <pc:spChg chg="add mod">
          <ac:chgData name="Ashwath Subramaniam" userId="9381da67-7a00-49b0-b288-4626d13496f9" providerId="ADAL" clId="{E2DBE40F-9699-470A-BEB1-40124D342544}" dt="2024-11-12T12:03:19.748" v="2842" actId="20577"/>
          <ac:spMkLst>
            <pc:docMk/>
            <pc:sldMk cId="2087766712" sldId="324"/>
            <ac:spMk id="11" creationId="{DF542487-602F-4907-3A1B-2E61A239ACC1}"/>
          </ac:spMkLst>
        </pc:spChg>
      </pc:sldChg>
      <pc:sldChg chg="modSp add mod modNotesTx">
        <pc:chgData name="Ashwath Subramaniam" userId="9381da67-7a00-49b0-b288-4626d13496f9" providerId="ADAL" clId="{E2DBE40F-9699-470A-BEB1-40124D342544}" dt="2024-11-12T16:44:15.758" v="9086" actId="20577"/>
        <pc:sldMkLst>
          <pc:docMk/>
          <pc:sldMk cId="2575402168" sldId="325"/>
        </pc:sldMkLst>
        <pc:spChg chg="mod">
          <ac:chgData name="Ashwath Subramaniam" userId="9381da67-7a00-49b0-b288-4626d13496f9" providerId="ADAL" clId="{E2DBE40F-9699-470A-BEB1-40124D342544}" dt="2024-11-12T12:03:36.639" v="2851" actId="20577"/>
          <ac:spMkLst>
            <pc:docMk/>
            <pc:sldMk cId="2575402168" sldId="325"/>
            <ac:spMk id="2" creationId="{5C523C87-4C14-8D7E-080A-794019C3C041}"/>
          </ac:spMkLst>
        </pc:spChg>
        <pc:spChg chg="mod">
          <ac:chgData name="Ashwath Subramaniam" userId="9381da67-7a00-49b0-b288-4626d13496f9" providerId="ADAL" clId="{E2DBE40F-9699-470A-BEB1-40124D342544}" dt="2024-11-12T14:28:04.787" v="3374" actId="115"/>
          <ac:spMkLst>
            <pc:docMk/>
            <pc:sldMk cId="2575402168" sldId="325"/>
            <ac:spMk id="5" creationId="{5AB71C12-4B98-62A6-B7C7-B7FB6B4CDB22}"/>
          </ac:spMkLst>
        </pc:spChg>
      </pc:sldChg>
      <pc:sldChg chg="delSp modSp add mod delAnim">
        <pc:chgData name="Ashwath Subramaniam" userId="9381da67-7a00-49b0-b288-4626d13496f9" providerId="ADAL" clId="{E2DBE40F-9699-470A-BEB1-40124D342544}" dt="2024-11-12T14:31:04.756" v="3384" actId="478"/>
        <pc:sldMkLst>
          <pc:docMk/>
          <pc:sldMk cId="3086739830" sldId="326"/>
        </pc:sldMkLst>
        <pc:spChg chg="mod">
          <ac:chgData name="Ashwath Subramaniam" userId="9381da67-7a00-49b0-b288-4626d13496f9" providerId="ADAL" clId="{E2DBE40F-9699-470A-BEB1-40124D342544}" dt="2024-11-12T14:26:15.618" v="3359" actId="20577"/>
          <ac:spMkLst>
            <pc:docMk/>
            <pc:sldMk cId="3086739830" sldId="326"/>
            <ac:spMk id="3" creationId="{A7CDAFC9-C8F5-8AD5-6E22-EDB12A7AA910}"/>
          </ac:spMkLst>
        </pc:spChg>
        <pc:spChg chg="mod">
          <ac:chgData name="Ashwath Subramaniam" userId="9381da67-7a00-49b0-b288-4626d13496f9" providerId="ADAL" clId="{E2DBE40F-9699-470A-BEB1-40124D342544}" dt="2024-11-12T14:25:37.889" v="3356"/>
          <ac:spMkLst>
            <pc:docMk/>
            <pc:sldMk cId="3086739830" sldId="326"/>
            <ac:spMk id="5" creationId="{33DEEE9E-86FF-C79C-4A7E-95A3338D4241}"/>
          </ac:spMkLst>
        </pc:spChg>
        <pc:spChg chg="mod">
          <ac:chgData name="Ashwath Subramaniam" userId="9381da67-7a00-49b0-b288-4626d13496f9" providerId="ADAL" clId="{E2DBE40F-9699-470A-BEB1-40124D342544}" dt="2024-11-12T14:28:33.457" v="3377"/>
          <ac:spMkLst>
            <pc:docMk/>
            <pc:sldMk cId="3086739830" sldId="326"/>
            <ac:spMk id="8" creationId="{9178C09D-FAE6-E76C-5A30-C35C2CA00EF1}"/>
          </ac:spMkLst>
        </pc:spChg>
        <pc:spChg chg="mod">
          <ac:chgData name="Ashwath Subramaniam" userId="9381da67-7a00-49b0-b288-4626d13496f9" providerId="ADAL" clId="{E2DBE40F-9699-470A-BEB1-40124D342544}" dt="2024-11-12T14:26:24.439" v="3372" actId="1035"/>
          <ac:spMkLst>
            <pc:docMk/>
            <pc:sldMk cId="3086739830" sldId="326"/>
            <ac:spMk id="9" creationId="{F4BC69A3-CCE0-4B00-F27C-AE57210D2E8C}"/>
          </ac:spMkLst>
        </pc:spChg>
        <pc:spChg chg="del mod">
          <ac:chgData name="Ashwath Subramaniam" userId="9381da67-7a00-49b0-b288-4626d13496f9" providerId="ADAL" clId="{E2DBE40F-9699-470A-BEB1-40124D342544}" dt="2024-11-12T14:31:02.686" v="3383" actId="478"/>
          <ac:spMkLst>
            <pc:docMk/>
            <pc:sldMk cId="3086739830" sldId="326"/>
            <ac:spMk id="10" creationId="{4A6908E3-C86E-DE2D-C283-93BD681DE083}"/>
          </ac:spMkLst>
        </pc:spChg>
        <pc:spChg chg="del">
          <ac:chgData name="Ashwath Subramaniam" userId="9381da67-7a00-49b0-b288-4626d13496f9" providerId="ADAL" clId="{E2DBE40F-9699-470A-BEB1-40124D342544}" dt="2024-11-12T14:31:04.756" v="3384" actId="478"/>
          <ac:spMkLst>
            <pc:docMk/>
            <pc:sldMk cId="3086739830" sldId="326"/>
            <ac:spMk id="11" creationId="{6AAF852E-70D0-F39F-D0AB-1CA720CA3424}"/>
          </ac:spMkLst>
        </pc:spChg>
      </pc:sldChg>
      <pc:sldChg chg="addSp modSp add mod">
        <pc:chgData name="Ashwath Subramaniam" userId="9381da67-7a00-49b0-b288-4626d13496f9" providerId="ADAL" clId="{E2DBE40F-9699-470A-BEB1-40124D342544}" dt="2024-11-12T13:32:20.512" v="3157" actId="6549"/>
        <pc:sldMkLst>
          <pc:docMk/>
          <pc:sldMk cId="1130581012" sldId="327"/>
        </pc:sldMkLst>
        <pc:spChg chg="mod">
          <ac:chgData name="Ashwath Subramaniam" userId="9381da67-7a00-49b0-b288-4626d13496f9" providerId="ADAL" clId="{E2DBE40F-9699-470A-BEB1-40124D342544}" dt="2024-11-12T13:21:13.538" v="2861" actId="20577"/>
          <ac:spMkLst>
            <pc:docMk/>
            <pc:sldMk cId="1130581012" sldId="327"/>
            <ac:spMk id="2" creationId="{B36AAF00-05A8-EB1E-C887-EBECB2161C76}"/>
          </ac:spMkLst>
        </pc:spChg>
        <pc:spChg chg="mod">
          <ac:chgData name="Ashwath Subramaniam" userId="9381da67-7a00-49b0-b288-4626d13496f9" providerId="ADAL" clId="{E2DBE40F-9699-470A-BEB1-40124D342544}" dt="2024-11-12T13:23:48.753" v="2984" actId="115"/>
          <ac:spMkLst>
            <pc:docMk/>
            <pc:sldMk cId="1130581012" sldId="327"/>
            <ac:spMk id="5" creationId="{B57B1809-AB01-FA34-FC67-BE92A69E6FC4}"/>
          </ac:spMkLst>
        </pc:spChg>
        <pc:spChg chg="mod">
          <ac:chgData name="Ashwath Subramaniam" userId="9381da67-7a00-49b0-b288-4626d13496f9" providerId="ADAL" clId="{E2DBE40F-9699-470A-BEB1-40124D342544}" dt="2024-11-12T13:25:39.482" v="2986"/>
          <ac:spMkLst>
            <pc:docMk/>
            <pc:sldMk cId="1130581012" sldId="327"/>
            <ac:spMk id="6" creationId="{D978B278-C99D-8E67-18A2-380BCC6C6E92}"/>
          </ac:spMkLst>
        </pc:spChg>
        <pc:spChg chg="mod">
          <ac:chgData name="Ashwath Subramaniam" userId="9381da67-7a00-49b0-b288-4626d13496f9" providerId="ADAL" clId="{E2DBE40F-9699-470A-BEB1-40124D342544}" dt="2024-11-12T13:25:39.482" v="2986"/>
          <ac:spMkLst>
            <pc:docMk/>
            <pc:sldMk cId="1130581012" sldId="327"/>
            <ac:spMk id="7" creationId="{CC06F055-836A-8CD3-0C24-C517C2213DA1}"/>
          </ac:spMkLst>
        </pc:spChg>
        <pc:spChg chg="mod">
          <ac:chgData name="Ashwath Subramaniam" userId="9381da67-7a00-49b0-b288-4626d13496f9" providerId="ADAL" clId="{E2DBE40F-9699-470A-BEB1-40124D342544}" dt="2024-11-12T13:25:39.482" v="2986"/>
          <ac:spMkLst>
            <pc:docMk/>
            <pc:sldMk cId="1130581012" sldId="327"/>
            <ac:spMk id="8" creationId="{5AEB6F54-BA71-FFD1-09D2-364AF4B814C4}"/>
          </ac:spMkLst>
        </pc:spChg>
        <pc:spChg chg="mod">
          <ac:chgData name="Ashwath Subramaniam" userId="9381da67-7a00-49b0-b288-4626d13496f9" providerId="ADAL" clId="{E2DBE40F-9699-470A-BEB1-40124D342544}" dt="2024-11-12T13:25:39.482" v="2986"/>
          <ac:spMkLst>
            <pc:docMk/>
            <pc:sldMk cId="1130581012" sldId="327"/>
            <ac:spMk id="9" creationId="{DAFA0257-0BAD-1158-9396-77EC701295E2}"/>
          </ac:spMkLst>
        </pc:spChg>
        <pc:spChg chg="add mod">
          <ac:chgData name="Ashwath Subramaniam" userId="9381da67-7a00-49b0-b288-4626d13496f9" providerId="ADAL" clId="{E2DBE40F-9699-470A-BEB1-40124D342544}" dt="2024-11-12T13:30:14.083" v="3057" actId="206"/>
          <ac:spMkLst>
            <pc:docMk/>
            <pc:sldMk cId="1130581012" sldId="327"/>
            <ac:spMk id="10" creationId="{FEAC4CD0-A5A8-16CC-4D57-4CB7F7F7C0B4}"/>
          </ac:spMkLst>
        </pc:spChg>
        <pc:spChg chg="add mod">
          <ac:chgData name="Ashwath Subramaniam" userId="9381da67-7a00-49b0-b288-4626d13496f9" providerId="ADAL" clId="{E2DBE40F-9699-470A-BEB1-40124D342544}" dt="2024-11-12T13:29:12.557" v="3052" actId="11"/>
          <ac:spMkLst>
            <pc:docMk/>
            <pc:sldMk cId="1130581012" sldId="327"/>
            <ac:spMk id="11" creationId="{03B6588A-41A1-3BC2-86BB-14CFD62DD18E}"/>
          </ac:spMkLst>
        </pc:spChg>
        <pc:spChg chg="mod">
          <ac:chgData name="Ashwath Subramaniam" userId="9381da67-7a00-49b0-b288-4626d13496f9" providerId="ADAL" clId="{E2DBE40F-9699-470A-BEB1-40124D342544}" dt="2024-11-12T13:30:33.477" v="3058"/>
          <ac:spMkLst>
            <pc:docMk/>
            <pc:sldMk cId="1130581012" sldId="327"/>
            <ac:spMk id="13" creationId="{64703984-1D05-07E3-6498-A9E42944C478}"/>
          </ac:spMkLst>
        </pc:spChg>
        <pc:spChg chg="mod">
          <ac:chgData name="Ashwath Subramaniam" userId="9381da67-7a00-49b0-b288-4626d13496f9" providerId="ADAL" clId="{E2DBE40F-9699-470A-BEB1-40124D342544}" dt="2024-11-12T13:30:33.477" v="3058"/>
          <ac:spMkLst>
            <pc:docMk/>
            <pc:sldMk cId="1130581012" sldId="327"/>
            <ac:spMk id="14" creationId="{2FB7D597-5EBA-E7ED-D1DF-5DA24BF6D612}"/>
          </ac:spMkLst>
        </pc:spChg>
        <pc:spChg chg="mod">
          <ac:chgData name="Ashwath Subramaniam" userId="9381da67-7a00-49b0-b288-4626d13496f9" providerId="ADAL" clId="{E2DBE40F-9699-470A-BEB1-40124D342544}" dt="2024-11-12T13:30:33.477" v="3058"/>
          <ac:spMkLst>
            <pc:docMk/>
            <pc:sldMk cId="1130581012" sldId="327"/>
            <ac:spMk id="15" creationId="{E3B56153-23DD-12A3-7DCA-2B9BE8C9D08D}"/>
          </ac:spMkLst>
        </pc:spChg>
        <pc:spChg chg="mod">
          <ac:chgData name="Ashwath Subramaniam" userId="9381da67-7a00-49b0-b288-4626d13496f9" providerId="ADAL" clId="{E2DBE40F-9699-470A-BEB1-40124D342544}" dt="2024-11-12T13:30:33.477" v="3058"/>
          <ac:spMkLst>
            <pc:docMk/>
            <pc:sldMk cId="1130581012" sldId="327"/>
            <ac:spMk id="16" creationId="{957CA8DB-6F7D-48CD-C8C9-972B0C79E6E7}"/>
          </ac:spMkLst>
        </pc:spChg>
        <pc:spChg chg="add mod">
          <ac:chgData name="Ashwath Subramaniam" userId="9381da67-7a00-49b0-b288-4626d13496f9" providerId="ADAL" clId="{E2DBE40F-9699-470A-BEB1-40124D342544}" dt="2024-11-12T13:31:56.383" v="3149" actId="1037"/>
          <ac:spMkLst>
            <pc:docMk/>
            <pc:sldMk cId="1130581012" sldId="327"/>
            <ac:spMk id="17" creationId="{932DEAF6-0D9F-4933-3B46-B5010C0F89A2}"/>
          </ac:spMkLst>
        </pc:spChg>
        <pc:spChg chg="add mod">
          <ac:chgData name="Ashwath Subramaniam" userId="9381da67-7a00-49b0-b288-4626d13496f9" providerId="ADAL" clId="{E2DBE40F-9699-470A-BEB1-40124D342544}" dt="2024-11-12T13:32:20.512" v="3157" actId="6549"/>
          <ac:spMkLst>
            <pc:docMk/>
            <pc:sldMk cId="1130581012" sldId="327"/>
            <ac:spMk id="18" creationId="{1FE928E7-8FDD-C1D8-E98C-57FA99981988}"/>
          </ac:spMkLst>
        </pc:spChg>
        <pc:grpChg chg="add mod">
          <ac:chgData name="Ashwath Subramaniam" userId="9381da67-7a00-49b0-b288-4626d13496f9" providerId="ADAL" clId="{E2DBE40F-9699-470A-BEB1-40124D342544}" dt="2024-11-12T13:25:55.830" v="2999" actId="1038"/>
          <ac:grpSpMkLst>
            <pc:docMk/>
            <pc:sldMk cId="1130581012" sldId="327"/>
            <ac:grpSpMk id="3" creationId="{F3669340-64EA-4523-3E7D-7469B79BF2CB}"/>
          </ac:grpSpMkLst>
        </pc:grpChg>
        <pc:grpChg chg="add mod">
          <ac:chgData name="Ashwath Subramaniam" userId="9381da67-7a00-49b0-b288-4626d13496f9" providerId="ADAL" clId="{E2DBE40F-9699-470A-BEB1-40124D342544}" dt="2024-11-12T13:30:55.799" v="3069" actId="1038"/>
          <ac:grpSpMkLst>
            <pc:docMk/>
            <pc:sldMk cId="1130581012" sldId="327"/>
            <ac:grpSpMk id="12" creationId="{50374158-C676-1D9C-0165-9EAEBE72E634}"/>
          </ac:grpSpMkLst>
        </pc:grpChg>
      </pc:sldChg>
      <pc:sldChg chg="add del">
        <pc:chgData name="Ashwath Subramaniam" userId="9381da67-7a00-49b0-b288-4626d13496f9" providerId="ADAL" clId="{E2DBE40F-9699-470A-BEB1-40124D342544}" dt="2024-11-12T13:32:30.682" v="3158" actId="47"/>
        <pc:sldMkLst>
          <pc:docMk/>
          <pc:sldMk cId="529734760" sldId="328"/>
        </pc:sldMkLst>
      </pc:sldChg>
      <pc:sldChg chg="modSp add mod">
        <pc:chgData name="Ashwath Subramaniam" userId="9381da67-7a00-49b0-b288-4626d13496f9" providerId="ADAL" clId="{E2DBE40F-9699-470A-BEB1-40124D342544}" dt="2024-11-12T14:32:44.429" v="3521" actId="6549"/>
        <pc:sldMkLst>
          <pc:docMk/>
          <pc:sldMk cId="3697792491" sldId="328"/>
        </pc:sldMkLst>
        <pc:spChg chg="mod">
          <ac:chgData name="Ashwath Subramaniam" userId="9381da67-7a00-49b0-b288-4626d13496f9" providerId="ADAL" clId="{E2DBE40F-9699-470A-BEB1-40124D342544}" dt="2024-11-12T14:31:46.748" v="3394" actId="20577"/>
          <ac:spMkLst>
            <pc:docMk/>
            <pc:sldMk cId="3697792491" sldId="328"/>
            <ac:spMk id="2" creationId="{9125CEA8-1C1C-B06F-3F77-140BE374039A}"/>
          </ac:spMkLst>
        </pc:spChg>
        <pc:spChg chg="mod">
          <ac:chgData name="Ashwath Subramaniam" userId="9381da67-7a00-49b0-b288-4626d13496f9" providerId="ADAL" clId="{E2DBE40F-9699-470A-BEB1-40124D342544}" dt="2024-11-12T14:32:44.429" v="3521" actId="6549"/>
          <ac:spMkLst>
            <pc:docMk/>
            <pc:sldMk cId="3697792491" sldId="328"/>
            <ac:spMk id="5" creationId="{4A16EE6B-F5A9-B445-93B8-A23DBB77F76D}"/>
          </ac:spMkLst>
        </pc:spChg>
      </pc:sldChg>
      <pc:sldChg chg="modSp add mod">
        <pc:chgData name="Ashwath Subramaniam" userId="9381da67-7a00-49b0-b288-4626d13496f9" providerId="ADAL" clId="{E2DBE40F-9699-470A-BEB1-40124D342544}" dt="2024-11-12T14:34:36.602" v="3610" actId="313"/>
        <pc:sldMkLst>
          <pc:docMk/>
          <pc:sldMk cId="3634224411" sldId="329"/>
        </pc:sldMkLst>
        <pc:spChg chg="mod">
          <ac:chgData name="Ashwath Subramaniam" userId="9381da67-7a00-49b0-b288-4626d13496f9" providerId="ADAL" clId="{E2DBE40F-9699-470A-BEB1-40124D342544}" dt="2024-11-12T14:33:07.813" v="3531" actId="20577"/>
          <ac:spMkLst>
            <pc:docMk/>
            <pc:sldMk cId="3634224411" sldId="329"/>
            <ac:spMk id="2" creationId="{8DF63F9D-1E50-23D4-484C-B5058B2AAAA7}"/>
          </ac:spMkLst>
        </pc:spChg>
        <pc:spChg chg="mod">
          <ac:chgData name="Ashwath Subramaniam" userId="9381da67-7a00-49b0-b288-4626d13496f9" providerId="ADAL" clId="{E2DBE40F-9699-470A-BEB1-40124D342544}" dt="2024-11-12T14:34:36.602" v="3610" actId="313"/>
          <ac:spMkLst>
            <pc:docMk/>
            <pc:sldMk cId="3634224411" sldId="329"/>
            <ac:spMk id="5" creationId="{5AAEFA70-22B8-01BA-11E9-B0C883CD8484}"/>
          </ac:spMkLst>
        </pc:spChg>
      </pc:sldChg>
      <pc:sldChg chg="addSp delSp modSp add mod">
        <pc:chgData name="Ashwath Subramaniam" userId="9381da67-7a00-49b0-b288-4626d13496f9" providerId="ADAL" clId="{E2DBE40F-9699-470A-BEB1-40124D342544}" dt="2024-11-12T14:52:19.988" v="4268" actId="20577"/>
        <pc:sldMkLst>
          <pc:docMk/>
          <pc:sldMk cId="1558606030" sldId="330"/>
        </pc:sldMkLst>
        <pc:spChg chg="mod">
          <ac:chgData name="Ashwath Subramaniam" userId="9381da67-7a00-49b0-b288-4626d13496f9" providerId="ADAL" clId="{E2DBE40F-9699-470A-BEB1-40124D342544}" dt="2024-11-12T14:52:19.988" v="4268" actId="20577"/>
          <ac:spMkLst>
            <pc:docMk/>
            <pc:sldMk cId="1558606030" sldId="330"/>
            <ac:spMk id="2" creationId="{46B75A49-3B6C-FEFB-69BD-A3A4E147D2FE}"/>
          </ac:spMkLst>
        </pc:spChg>
        <pc:spChg chg="add mod">
          <ac:chgData name="Ashwath Subramaniam" userId="9381da67-7a00-49b0-b288-4626d13496f9" providerId="ADAL" clId="{E2DBE40F-9699-470A-BEB1-40124D342544}" dt="2024-11-12T14:52:10.613" v="4255" actId="20577"/>
          <ac:spMkLst>
            <pc:docMk/>
            <pc:sldMk cId="1558606030" sldId="330"/>
            <ac:spMk id="3" creationId="{6DFFBB24-9AB2-C2F8-6299-0E4BF9251A33}"/>
          </ac:spMkLst>
        </pc:spChg>
        <pc:spChg chg="del">
          <ac:chgData name="Ashwath Subramaniam" userId="9381da67-7a00-49b0-b288-4626d13496f9" providerId="ADAL" clId="{E2DBE40F-9699-470A-BEB1-40124D342544}" dt="2024-11-12T14:48:50.445" v="4022" actId="478"/>
          <ac:spMkLst>
            <pc:docMk/>
            <pc:sldMk cId="1558606030" sldId="330"/>
            <ac:spMk id="9" creationId="{701EFA37-AA2E-BDB3-6376-2320C26C6D8F}"/>
          </ac:spMkLst>
        </pc:spChg>
        <pc:spChg chg="del">
          <ac:chgData name="Ashwath Subramaniam" userId="9381da67-7a00-49b0-b288-4626d13496f9" providerId="ADAL" clId="{E2DBE40F-9699-470A-BEB1-40124D342544}" dt="2024-11-12T14:48:50.445" v="4022" actId="478"/>
          <ac:spMkLst>
            <pc:docMk/>
            <pc:sldMk cId="1558606030" sldId="330"/>
            <ac:spMk id="10" creationId="{F7C94B0E-2114-D9A7-F625-90F0B1CA6561}"/>
          </ac:spMkLst>
        </pc:spChg>
        <pc:spChg chg="del">
          <ac:chgData name="Ashwath Subramaniam" userId="9381da67-7a00-49b0-b288-4626d13496f9" providerId="ADAL" clId="{E2DBE40F-9699-470A-BEB1-40124D342544}" dt="2024-11-12T14:48:50.445" v="4022" actId="478"/>
          <ac:spMkLst>
            <pc:docMk/>
            <pc:sldMk cId="1558606030" sldId="330"/>
            <ac:spMk id="11" creationId="{594B8E1D-C7DB-CDB3-E2B3-5355E7490B8F}"/>
          </ac:spMkLst>
        </pc:spChg>
        <pc:spChg chg="del">
          <ac:chgData name="Ashwath Subramaniam" userId="9381da67-7a00-49b0-b288-4626d13496f9" providerId="ADAL" clId="{E2DBE40F-9699-470A-BEB1-40124D342544}" dt="2024-11-12T14:48:50.445" v="4022" actId="478"/>
          <ac:spMkLst>
            <pc:docMk/>
            <pc:sldMk cId="1558606030" sldId="330"/>
            <ac:spMk id="12" creationId="{08E4B9DB-6BC1-8C79-3A64-C56D85B2DA1F}"/>
          </ac:spMkLst>
        </pc:spChg>
        <pc:spChg chg="del">
          <ac:chgData name="Ashwath Subramaniam" userId="9381da67-7a00-49b0-b288-4626d13496f9" providerId="ADAL" clId="{E2DBE40F-9699-470A-BEB1-40124D342544}" dt="2024-11-12T14:48:50.445" v="4022" actId="478"/>
          <ac:spMkLst>
            <pc:docMk/>
            <pc:sldMk cId="1558606030" sldId="330"/>
            <ac:spMk id="20" creationId="{2184A6B9-85B5-D5EC-F68E-A358C8A6686C}"/>
          </ac:spMkLst>
        </pc:spChg>
        <pc:spChg chg="del">
          <ac:chgData name="Ashwath Subramaniam" userId="9381da67-7a00-49b0-b288-4626d13496f9" providerId="ADAL" clId="{E2DBE40F-9699-470A-BEB1-40124D342544}" dt="2024-11-12T14:48:50.445" v="4022" actId="478"/>
          <ac:spMkLst>
            <pc:docMk/>
            <pc:sldMk cId="1558606030" sldId="330"/>
            <ac:spMk id="21" creationId="{43E93D9B-BFFB-AD41-133E-66140092B7D8}"/>
          </ac:spMkLst>
        </pc:spChg>
        <pc:spChg chg="del">
          <ac:chgData name="Ashwath Subramaniam" userId="9381da67-7a00-49b0-b288-4626d13496f9" providerId="ADAL" clId="{E2DBE40F-9699-470A-BEB1-40124D342544}" dt="2024-11-12T14:48:50.445" v="4022" actId="478"/>
          <ac:spMkLst>
            <pc:docMk/>
            <pc:sldMk cId="1558606030" sldId="330"/>
            <ac:spMk id="22" creationId="{54A746DA-A03B-9584-9AF8-FBECE7F03139}"/>
          </ac:spMkLst>
        </pc:spChg>
        <pc:spChg chg="del">
          <ac:chgData name="Ashwath Subramaniam" userId="9381da67-7a00-49b0-b288-4626d13496f9" providerId="ADAL" clId="{E2DBE40F-9699-470A-BEB1-40124D342544}" dt="2024-11-12T14:48:50.445" v="4022" actId="478"/>
          <ac:spMkLst>
            <pc:docMk/>
            <pc:sldMk cId="1558606030" sldId="330"/>
            <ac:spMk id="23" creationId="{0DBCE7F1-2417-2E6D-3D8C-1EC3AB977F8F}"/>
          </ac:spMkLst>
        </pc:spChg>
        <pc:grpChg chg="del">
          <ac:chgData name="Ashwath Subramaniam" userId="9381da67-7a00-49b0-b288-4626d13496f9" providerId="ADAL" clId="{E2DBE40F-9699-470A-BEB1-40124D342544}" dt="2024-11-12T14:48:50.445" v="4022" actId="478"/>
          <ac:grpSpMkLst>
            <pc:docMk/>
            <pc:sldMk cId="1558606030" sldId="330"/>
            <ac:grpSpMk id="19" creationId="{05264A39-9A61-AE9C-959E-29DA63203510}"/>
          </ac:grpSpMkLst>
        </pc:grpChg>
      </pc:sldChg>
      <pc:sldChg chg="add del">
        <pc:chgData name="Ashwath Subramaniam" userId="9381da67-7a00-49b0-b288-4626d13496f9" providerId="ADAL" clId="{E2DBE40F-9699-470A-BEB1-40124D342544}" dt="2024-11-12T17:55:23.945" v="11449" actId="47"/>
        <pc:sldMkLst>
          <pc:docMk/>
          <pc:sldMk cId="2506544905" sldId="4380"/>
        </pc:sldMkLst>
      </pc:sldChg>
      <pc:sldChg chg="add del">
        <pc:chgData name="Ashwath Subramaniam" userId="9381da67-7a00-49b0-b288-4626d13496f9" providerId="ADAL" clId="{E2DBE40F-9699-470A-BEB1-40124D342544}" dt="2024-11-12T15:18:42.213" v="4402" actId="47"/>
        <pc:sldMkLst>
          <pc:docMk/>
          <pc:sldMk cId="3382611869" sldId="4394"/>
        </pc:sldMkLst>
      </pc:sldChg>
      <pc:sldChg chg="addSp delSp modSp add mod">
        <pc:chgData name="Ashwath Subramaniam" userId="9381da67-7a00-49b0-b288-4626d13496f9" providerId="ADAL" clId="{E2DBE40F-9699-470A-BEB1-40124D342544}" dt="2024-11-12T16:38:05.772" v="8384" actId="255"/>
        <pc:sldMkLst>
          <pc:docMk/>
          <pc:sldMk cId="3990356846" sldId="4395"/>
        </pc:sldMkLst>
        <pc:spChg chg="mod">
          <ac:chgData name="Ashwath Subramaniam" userId="9381da67-7a00-49b0-b288-4626d13496f9" providerId="ADAL" clId="{E2DBE40F-9699-470A-BEB1-40124D342544}" dt="2024-11-12T15:18:38.012" v="4400"/>
          <ac:spMkLst>
            <pc:docMk/>
            <pc:sldMk cId="3990356846" sldId="4395"/>
            <ac:spMk id="2" creationId="{1ED5ED0D-9D06-2E93-53AC-E5D460FB0ECF}"/>
          </ac:spMkLst>
        </pc:spChg>
        <pc:spChg chg="del">
          <ac:chgData name="Ashwath Subramaniam" userId="9381da67-7a00-49b0-b288-4626d13496f9" providerId="ADAL" clId="{E2DBE40F-9699-470A-BEB1-40124D342544}" dt="2024-11-12T15:18:45.279" v="4403" actId="478"/>
          <ac:spMkLst>
            <pc:docMk/>
            <pc:sldMk cId="3990356846" sldId="4395"/>
            <ac:spMk id="3" creationId="{2A17237F-4BC4-46E2-1973-C0FF0E03984A}"/>
          </ac:spMkLst>
        </pc:spChg>
        <pc:spChg chg="add mod">
          <ac:chgData name="Ashwath Subramaniam" userId="9381da67-7a00-49b0-b288-4626d13496f9" providerId="ADAL" clId="{E2DBE40F-9699-470A-BEB1-40124D342544}" dt="2024-11-12T16:37:33.196" v="8379" actId="255"/>
          <ac:spMkLst>
            <pc:docMk/>
            <pc:sldMk cId="3990356846" sldId="4395"/>
            <ac:spMk id="5" creationId="{0C8A2E55-EDB5-CFAF-EABF-137E4BAEA10E}"/>
          </ac:spMkLst>
        </pc:spChg>
        <pc:spChg chg="add mod">
          <ac:chgData name="Ashwath Subramaniam" userId="9381da67-7a00-49b0-b288-4626d13496f9" providerId="ADAL" clId="{E2DBE40F-9699-470A-BEB1-40124D342544}" dt="2024-11-12T16:38:05.772" v="8384" actId="255"/>
          <ac:spMkLst>
            <pc:docMk/>
            <pc:sldMk cId="3990356846" sldId="4395"/>
            <ac:spMk id="6" creationId="{132B2C16-07DE-A3B3-53DB-5A1F868ECE3A}"/>
          </ac:spMkLst>
        </pc:spChg>
      </pc:sldChg>
      <pc:sldChg chg="addSp delSp modSp add mod">
        <pc:chgData name="Ashwath Subramaniam" userId="9381da67-7a00-49b0-b288-4626d13496f9" providerId="ADAL" clId="{E2DBE40F-9699-470A-BEB1-40124D342544}" dt="2024-11-12T16:37:56.205" v="8382" actId="255"/>
        <pc:sldMkLst>
          <pc:docMk/>
          <pc:sldMk cId="2417065237" sldId="4396"/>
        </pc:sldMkLst>
        <pc:spChg chg="mod">
          <ac:chgData name="Ashwath Subramaniam" userId="9381da67-7a00-49b0-b288-4626d13496f9" providerId="ADAL" clId="{E2DBE40F-9699-470A-BEB1-40124D342544}" dt="2024-11-12T16:37:56.205" v="8382" actId="255"/>
          <ac:spMkLst>
            <pc:docMk/>
            <pc:sldMk cId="2417065237" sldId="4396"/>
            <ac:spMk id="5" creationId="{A3A58B8D-B435-4882-52D4-BC5F3BC61809}"/>
          </ac:spMkLst>
        </pc:spChg>
        <pc:spChg chg="del">
          <ac:chgData name="Ashwath Subramaniam" userId="9381da67-7a00-49b0-b288-4626d13496f9" providerId="ADAL" clId="{E2DBE40F-9699-470A-BEB1-40124D342544}" dt="2024-11-12T15:29:41.064" v="5331" actId="478"/>
          <ac:spMkLst>
            <pc:docMk/>
            <pc:sldMk cId="2417065237" sldId="4396"/>
            <ac:spMk id="6" creationId="{255DFFF7-A340-255B-2A6D-9ACA489AFE12}"/>
          </ac:spMkLst>
        </pc:spChg>
        <pc:spChg chg="add mod">
          <ac:chgData name="Ashwath Subramaniam" userId="9381da67-7a00-49b0-b288-4626d13496f9" providerId="ADAL" clId="{E2DBE40F-9699-470A-BEB1-40124D342544}" dt="2024-11-12T15:38:57.870" v="5701" actId="255"/>
          <ac:spMkLst>
            <pc:docMk/>
            <pc:sldMk cId="2417065237" sldId="4396"/>
            <ac:spMk id="7" creationId="{AEC70835-162C-7985-EE85-8F0E3FAA1901}"/>
          </ac:spMkLst>
        </pc:spChg>
        <pc:graphicFrameChg chg="add mod modGraphic">
          <ac:chgData name="Ashwath Subramaniam" userId="9381da67-7a00-49b0-b288-4626d13496f9" providerId="ADAL" clId="{E2DBE40F-9699-470A-BEB1-40124D342544}" dt="2024-11-12T15:40:26.650" v="5922" actId="20577"/>
          <ac:graphicFrameMkLst>
            <pc:docMk/>
            <pc:sldMk cId="2417065237" sldId="4396"/>
            <ac:graphicFrameMk id="3" creationId="{E2040C21-E934-19FC-40D3-1D8F97B069E3}"/>
          </ac:graphicFrameMkLst>
        </pc:graphicFrameChg>
        <pc:graphicFrameChg chg="add del mod modGraphic">
          <ac:chgData name="Ashwath Subramaniam" userId="9381da67-7a00-49b0-b288-4626d13496f9" providerId="ADAL" clId="{E2DBE40F-9699-470A-BEB1-40124D342544}" dt="2024-11-12T15:37:13.195" v="5656" actId="478"/>
          <ac:graphicFrameMkLst>
            <pc:docMk/>
            <pc:sldMk cId="2417065237" sldId="4396"/>
            <ac:graphicFrameMk id="8" creationId="{D2E8BA48-E29A-2459-D531-7007EE59B95E}"/>
          </ac:graphicFrameMkLst>
        </pc:graphicFrameChg>
      </pc:sldChg>
      <pc:sldChg chg="addSp delSp modSp add mod modNotesTx">
        <pc:chgData name="Ashwath Subramaniam" userId="9381da67-7a00-49b0-b288-4626d13496f9" providerId="ADAL" clId="{E2DBE40F-9699-470A-BEB1-40124D342544}" dt="2024-11-12T16:40:58.086" v="8805" actId="255"/>
        <pc:sldMkLst>
          <pc:docMk/>
          <pc:sldMk cId="1786813098" sldId="4397"/>
        </pc:sldMkLst>
        <pc:spChg chg="mod">
          <ac:chgData name="Ashwath Subramaniam" userId="9381da67-7a00-49b0-b288-4626d13496f9" providerId="ADAL" clId="{E2DBE40F-9699-470A-BEB1-40124D342544}" dt="2024-11-12T16:10:36.555" v="6107" actId="313"/>
          <ac:spMkLst>
            <pc:docMk/>
            <pc:sldMk cId="1786813098" sldId="4397"/>
            <ac:spMk id="2" creationId="{67814594-799D-A1DF-A205-952F230B0B78}"/>
          </ac:spMkLst>
        </pc:spChg>
        <pc:spChg chg="add mod">
          <ac:chgData name="Ashwath Subramaniam" userId="9381da67-7a00-49b0-b288-4626d13496f9" providerId="ADAL" clId="{E2DBE40F-9699-470A-BEB1-40124D342544}" dt="2024-11-12T16:40:58.086" v="8805" actId="255"/>
          <ac:spMkLst>
            <pc:docMk/>
            <pc:sldMk cId="1786813098" sldId="4397"/>
            <ac:spMk id="3" creationId="{16EECEA2-3F14-25D1-2018-855A4195E43D}"/>
          </ac:spMkLst>
        </pc:spChg>
        <pc:spChg chg="del mod">
          <ac:chgData name="Ashwath Subramaniam" userId="9381da67-7a00-49b0-b288-4626d13496f9" providerId="ADAL" clId="{E2DBE40F-9699-470A-BEB1-40124D342544}" dt="2024-11-12T16:09:09.894" v="5963"/>
          <ac:spMkLst>
            <pc:docMk/>
            <pc:sldMk cId="1786813098" sldId="4397"/>
            <ac:spMk id="5" creationId="{6AEE8495-7FAB-9F95-E46D-7E09FBA63E6A}"/>
          </ac:spMkLst>
        </pc:spChg>
        <pc:spChg chg="del">
          <ac:chgData name="Ashwath Subramaniam" userId="9381da67-7a00-49b0-b288-4626d13496f9" providerId="ADAL" clId="{E2DBE40F-9699-470A-BEB1-40124D342544}" dt="2024-11-12T16:09:09.887" v="5961" actId="478"/>
          <ac:spMkLst>
            <pc:docMk/>
            <pc:sldMk cId="1786813098" sldId="4397"/>
            <ac:spMk id="6" creationId="{2E35153B-8BB0-893F-328F-AEADD507A222}"/>
          </ac:spMkLst>
        </pc:spChg>
      </pc:sldChg>
      <pc:sldChg chg="modSp add mod">
        <pc:chgData name="Ashwath Subramaniam" userId="9381da67-7a00-49b0-b288-4626d13496f9" providerId="ADAL" clId="{E2DBE40F-9699-470A-BEB1-40124D342544}" dt="2024-11-12T16:41:04.294" v="8807" actId="255"/>
        <pc:sldMkLst>
          <pc:docMk/>
          <pc:sldMk cId="1634151053" sldId="4398"/>
        </pc:sldMkLst>
        <pc:spChg chg="mod">
          <ac:chgData name="Ashwath Subramaniam" userId="9381da67-7a00-49b0-b288-4626d13496f9" providerId="ADAL" clId="{E2DBE40F-9699-470A-BEB1-40124D342544}" dt="2024-11-12T16:19:02.322" v="7122" actId="20577"/>
          <ac:spMkLst>
            <pc:docMk/>
            <pc:sldMk cId="1634151053" sldId="4398"/>
            <ac:spMk id="2" creationId="{33FBB6EE-2A47-AC5C-8554-64A80D7FF837}"/>
          </ac:spMkLst>
        </pc:spChg>
        <pc:spChg chg="mod">
          <ac:chgData name="Ashwath Subramaniam" userId="9381da67-7a00-49b0-b288-4626d13496f9" providerId="ADAL" clId="{E2DBE40F-9699-470A-BEB1-40124D342544}" dt="2024-11-12T16:41:04.294" v="8807" actId="255"/>
          <ac:spMkLst>
            <pc:docMk/>
            <pc:sldMk cId="1634151053" sldId="4398"/>
            <ac:spMk id="3" creationId="{8E170DE8-A445-4493-7F69-B6133E903200}"/>
          </ac:spMkLst>
        </pc:spChg>
      </pc:sldChg>
      <pc:sldChg chg="addSp delSp modSp add mod modNotesTx">
        <pc:chgData name="Ashwath Subramaniam" userId="9381da67-7a00-49b0-b288-4626d13496f9" providerId="ADAL" clId="{E2DBE40F-9699-470A-BEB1-40124D342544}" dt="2024-11-12T16:42:25.824" v="8814" actId="12"/>
        <pc:sldMkLst>
          <pc:docMk/>
          <pc:sldMk cId="2822167982" sldId="4399"/>
        </pc:sldMkLst>
        <pc:spChg chg="mod">
          <ac:chgData name="Ashwath Subramaniam" userId="9381da67-7a00-49b0-b288-4626d13496f9" providerId="ADAL" clId="{E2DBE40F-9699-470A-BEB1-40124D342544}" dt="2024-11-12T16:23:17.333" v="7335" actId="20577"/>
          <ac:spMkLst>
            <pc:docMk/>
            <pc:sldMk cId="2822167982" sldId="4399"/>
            <ac:spMk id="2" creationId="{1584E1F4-9D8F-A5B4-7408-631D66DDCDAC}"/>
          </ac:spMkLst>
        </pc:spChg>
        <pc:spChg chg="del mod">
          <ac:chgData name="Ashwath Subramaniam" userId="9381da67-7a00-49b0-b288-4626d13496f9" providerId="ADAL" clId="{E2DBE40F-9699-470A-BEB1-40124D342544}" dt="2024-11-12T16:23:45.825" v="7363" actId="478"/>
          <ac:spMkLst>
            <pc:docMk/>
            <pc:sldMk cId="2822167982" sldId="4399"/>
            <ac:spMk id="3" creationId="{F3409BE1-29FF-5818-3B59-EB136291CD50}"/>
          </ac:spMkLst>
        </pc:spChg>
        <pc:graphicFrameChg chg="add mod modGraphic">
          <ac:chgData name="Ashwath Subramaniam" userId="9381da67-7a00-49b0-b288-4626d13496f9" providerId="ADAL" clId="{E2DBE40F-9699-470A-BEB1-40124D342544}" dt="2024-11-12T16:42:25.824" v="8814" actId="12"/>
          <ac:graphicFrameMkLst>
            <pc:docMk/>
            <pc:sldMk cId="2822167982" sldId="4399"/>
            <ac:graphicFrameMk id="5" creationId="{A74EF0DD-88EC-E550-FC75-48171E776B23}"/>
          </ac:graphicFrameMkLst>
        </pc:graphicFrameChg>
      </pc:sldChg>
      <pc:sldChg chg="delSp modSp add mod">
        <pc:chgData name="Ashwath Subramaniam" userId="9381da67-7a00-49b0-b288-4626d13496f9" providerId="ADAL" clId="{E2DBE40F-9699-470A-BEB1-40124D342544}" dt="2024-11-12T16:42:06.318" v="8813" actId="20577"/>
        <pc:sldMkLst>
          <pc:docMk/>
          <pc:sldMk cId="3520055134" sldId="4400"/>
        </pc:sldMkLst>
        <pc:spChg chg="mod">
          <ac:chgData name="Ashwath Subramaniam" userId="9381da67-7a00-49b0-b288-4626d13496f9" providerId="ADAL" clId="{E2DBE40F-9699-470A-BEB1-40124D342544}" dt="2024-11-12T16:33:47.140" v="7918" actId="20577"/>
          <ac:spMkLst>
            <pc:docMk/>
            <pc:sldMk cId="3520055134" sldId="4400"/>
            <ac:spMk id="2" creationId="{2F79CAE2-A7DF-5F8E-F0D0-CC49E51A2603}"/>
          </ac:spMkLst>
        </pc:spChg>
        <pc:spChg chg="mod">
          <ac:chgData name="Ashwath Subramaniam" userId="9381da67-7a00-49b0-b288-4626d13496f9" providerId="ADAL" clId="{E2DBE40F-9699-470A-BEB1-40124D342544}" dt="2024-11-12T16:42:06.318" v="8813" actId="20577"/>
          <ac:spMkLst>
            <pc:docMk/>
            <pc:sldMk cId="3520055134" sldId="4400"/>
            <ac:spMk id="5" creationId="{52E43EA6-B21D-36D7-3D35-C94024AAA8FA}"/>
          </ac:spMkLst>
        </pc:spChg>
        <pc:spChg chg="del">
          <ac:chgData name="Ashwath Subramaniam" userId="9381da67-7a00-49b0-b288-4626d13496f9" providerId="ADAL" clId="{E2DBE40F-9699-470A-BEB1-40124D342544}" dt="2024-11-12T16:38:10.850" v="8385" actId="478"/>
          <ac:spMkLst>
            <pc:docMk/>
            <pc:sldMk cId="3520055134" sldId="4400"/>
            <ac:spMk id="6" creationId="{62016510-E0CD-AA9B-6A86-17B1AC41F81B}"/>
          </ac:spMkLst>
        </pc:spChg>
      </pc:sldChg>
      <pc:sldChg chg="modSp add mod modNotesTx">
        <pc:chgData name="Ashwath Subramaniam" userId="9381da67-7a00-49b0-b288-4626d13496f9" providerId="ADAL" clId="{E2DBE40F-9699-470A-BEB1-40124D342544}" dt="2024-11-12T17:11:03.477" v="10367" actId="20577"/>
        <pc:sldMkLst>
          <pc:docMk/>
          <pc:sldMk cId="1851713737" sldId="4401"/>
        </pc:sldMkLst>
        <pc:spChg chg="mod">
          <ac:chgData name="Ashwath Subramaniam" userId="9381da67-7a00-49b0-b288-4626d13496f9" providerId="ADAL" clId="{E2DBE40F-9699-470A-BEB1-40124D342544}" dt="2024-11-12T17:02:33.675" v="9820" actId="20577"/>
          <ac:spMkLst>
            <pc:docMk/>
            <pc:sldMk cId="1851713737" sldId="4401"/>
            <ac:spMk id="2" creationId="{F7C51815-F176-1061-2721-A782603A70C8}"/>
          </ac:spMkLst>
        </pc:spChg>
        <pc:spChg chg="mod">
          <ac:chgData name="Ashwath Subramaniam" userId="9381da67-7a00-49b0-b288-4626d13496f9" providerId="ADAL" clId="{E2DBE40F-9699-470A-BEB1-40124D342544}" dt="2024-11-12T17:11:03.477" v="10367" actId="20577"/>
          <ac:spMkLst>
            <pc:docMk/>
            <pc:sldMk cId="1851713737" sldId="4401"/>
            <ac:spMk id="3" creationId="{D5D28558-3310-7815-FBC9-A6A90545770A}"/>
          </ac:spMkLst>
        </pc:spChg>
      </pc:sldChg>
      <pc:sldChg chg="modSp add mod modNotesTx">
        <pc:chgData name="Ashwath Subramaniam" userId="9381da67-7a00-49b0-b288-4626d13496f9" providerId="ADAL" clId="{E2DBE40F-9699-470A-BEB1-40124D342544}" dt="2024-11-12T17:15:07.832" v="10573" actId="20577"/>
        <pc:sldMkLst>
          <pc:docMk/>
          <pc:sldMk cId="3450488290" sldId="4402"/>
        </pc:sldMkLst>
        <pc:spChg chg="mod">
          <ac:chgData name="Ashwath Subramaniam" userId="9381da67-7a00-49b0-b288-4626d13496f9" providerId="ADAL" clId="{E2DBE40F-9699-470A-BEB1-40124D342544}" dt="2024-11-12T17:02:52.978" v="9829" actId="20577"/>
          <ac:spMkLst>
            <pc:docMk/>
            <pc:sldMk cId="3450488290" sldId="4402"/>
            <ac:spMk id="2" creationId="{2E13946C-B6E0-F475-3888-7ED9D6D4A451}"/>
          </ac:spMkLst>
        </pc:spChg>
        <pc:spChg chg="mod">
          <ac:chgData name="Ashwath Subramaniam" userId="9381da67-7a00-49b0-b288-4626d13496f9" providerId="ADAL" clId="{E2DBE40F-9699-470A-BEB1-40124D342544}" dt="2024-11-12T17:15:07.832" v="10573" actId="20577"/>
          <ac:spMkLst>
            <pc:docMk/>
            <pc:sldMk cId="3450488290" sldId="4402"/>
            <ac:spMk id="3" creationId="{BB9EFB4C-000C-23C0-C412-4EDE331F8CDF}"/>
          </ac:spMkLst>
        </pc:spChg>
      </pc:sldChg>
      <pc:sldChg chg="modSp add mod">
        <pc:chgData name="Ashwath Subramaniam" userId="9381da67-7a00-49b0-b288-4626d13496f9" providerId="ADAL" clId="{E2DBE40F-9699-470A-BEB1-40124D342544}" dt="2024-11-12T17:15:23.311" v="10578" actId="20577"/>
        <pc:sldMkLst>
          <pc:docMk/>
          <pc:sldMk cId="2174030933" sldId="4403"/>
        </pc:sldMkLst>
        <pc:spChg chg="mod">
          <ac:chgData name="Ashwath Subramaniam" userId="9381da67-7a00-49b0-b288-4626d13496f9" providerId="ADAL" clId="{E2DBE40F-9699-470A-BEB1-40124D342544}" dt="2024-11-12T17:11:44.692" v="10435" actId="20577"/>
          <ac:spMkLst>
            <pc:docMk/>
            <pc:sldMk cId="2174030933" sldId="4403"/>
            <ac:spMk id="2" creationId="{63F29D48-8C00-CE1C-0F29-D4673CD3BFB2}"/>
          </ac:spMkLst>
        </pc:spChg>
        <pc:spChg chg="mod">
          <ac:chgData name="Ashwath Subramaniam" userId="9381da67-7a00-49b0-b288-4626d13496f9" providerId="ADAL" clId="{E2DBE40F-9699-470A-BEB1-40124D342544}" dt="2024-11-12T17:15:23.311" v="10578" actId="20577"/>
          <ac:spMkLst>
            <pc:docMk/>
            <pc:sldMk cId="2174030933" sldId="4403"/>
            <ac:spMk id="3" creationId="{E9CB5AD3-E1F1-BBB8-6CEC-F3FBDF732B9B}"/>
          </ac:spMkLst>
        </pc:spChg>
      </pc:sldChg>
      <pc:sldChg chg="modSp add mod modNotes modNotesTx">
        <pc:chgData name="Ashwath Subramaniam" userId="9381da67-7a00-49b0-b288-4626d13496f9" providerId="ADAL" clId="{E2DBE40F-9699-470A-BEB1-40124D342544}" dt="2024-11-12T17:55:17.948" v="11448"/>
        <pc:sldMkLst>
          <pc:docMk/>
          <pc:sldMk cId="369177771" sldId="4404"/>
        </pc:sldMkLst>
        <pc:spChg chg="mod">
          <ac:chgData name="Ashwath Subramaniam" userId="9381da67-7a00-49b0-b288-4626d13496f9" providerId="ADAL" clId="{E2DBE40F-9699-470A-BEB1-40124D342544}" dt="2024-11-12T17:55:17.125" v="11447"/>
          <ac:spMkLst>
            <pc:docMk/>
            <pc:sldMk cId="369177771" sldId="4404"/>
            <ac:spMk id="3" creationId="{42BF30DB-67CA-53CA-E95B-2376C68A37BA}"/>
          </ac:spMkLst>
        </pc:spChg>
      </pc:sldChg>
      <pc:sldChg chg="addSp delSp modSp add mod">
        <pc:chgData name="Ashwath Subramaniam" userId="9381da67-7a00-49b0-b288-4626d13496f9" providerId="ADAL" clId="{E2DBE40F-9699-470A-BEB1-40124D342544}" dt="2024-11-12T17:30:50.793" v="11164" actId="14100"/>
        <pc:sldMkLst>
          <pc:docMk/>
          <pc:sldMk cId="2461742716" sldId="4405"/>
        </pc:sldMkLst>
        <pc:spChg chg="mod">
          <ac:chgData name="Ashwath Subramaniam" userId="9381da67-7a00-49b0-b288-4626d13496f9" providerId="ADAL" clId="{E2DBE40F-9699-470A-BEB1-40124D342544}" dt="2024-11-12T17:24:07.911" v="10832" actId="20577"/>
          <ac:spMkLst>
            <pc:docMk/>
            <pc:sldMk cId="2461742716" sldId="4405"/>
            <ac:spMk id="2" creationId="{D665181B-048C-A5B2-DE45-883ADE116A88}"/>
          </ac:spMkLst>
        </pc:spChg>
        <pc:spChg chg="add mod">
          <ac:chgData name="Ashwath Subramaniam" userId="9381da67-7a00-49b0-b288-4626d13496f9" providerId="ADAL" clId="{E2DBE40F-9699-470A-BEB1-40124D342544}" dt="2024-11-12T17:25:03.770" v="10875" actId="2711"/>
          <ac:spMkLst>
            <pc:docMk/>
            <pc:sldMk cId="2461742716" sldId="4405"/>
            <ac:spMk id="3" creationId="{E09BF18F-0748-C243-64D0-1537C59FFC69}"/>
          </ac:spMkLst>
        </pc:spChg>
        <pc:spChg chg="del">
          <ac:chgData name="Ashwath Subramaniam" userId="9381da67-7a00-49b0-b288-4626d13496f9" providerId="ADAL" clId="{E2DBE40F-9699-470A-BEB1-40124D342544}" dt="2024-11-12T17:24:10.793" v="10833" actId="478"/>
          <ac:spMkLst>
            <pc:docMk/>
            <pc:sldMk cId="2461742716" sldId="4405"/>
            <ac:spMk id="5" creationId="{CA000F12-1095-5D03-E6FE-7872D84AFFA0}"/>
          </ac:spMkLst>
        </pc:spChg>
        <pc:spChg chg="add mod">
          <ac:chgData name="Ashwath Subramaniam" userId="9381da67-7a00-49b0-b288-4626d13496f9" providerId="ADAL" clId="{E2DBE40F-9699-470A-BEB1-40124D342544}" dt="2024-11-12T17:25:03.770" v="10875" actId="2711"/>
          <ac:spMkLst>
            <pc:docMk/>
            <pc:sldMk cId="2461742716" sldId="4405"/>
            <ac:spMk id="6" creationId="{71D49D73-86DC-6175-2328-53950030D30E}"/>
          </ac:spMkLst>
        </pc:spChg>
        <pc:spChg chg="add mod">
          <ac:chgData name="Ashwath Subramaniam" userId="9381da67-7a00-49b0-b288-4626d13496f9" providerId="ADAL" clId="{E2DBE40F-9699-470A-BEB1-40124D342544}" dt="2024-11-12T17:25:03.770" v="10875" actId="2711"/>
          <ac:spMkLst>
            <pc:docMk/>
            <pc:sldMk cId="2461742716" sldId="4405"/>
            <ac:spMk id="7" creationId="{7035A528-3F41-00C5-A532-C243C8009633}"/>
          </ac:spMkLst>
        </pc:spChg>
        <pc:spChg chg="add mod">
          <ac:chgData name="Ashwath Subramaniam" userId="9381da67-7a00-49b0-b288-4626d13496f9" providerId="ADAL" clId="{E2DBE40F-9699-470A-BEB1-40124D342544}" dt="2024-11-12T17:25:03.770" v="10875" actId="2711"/>
          <ac:spMkLst>
            <pc:docMk/>
            <pc:sldMk cId="2461742716" sldId="4405"/>
            <ac:spMk id="8" creationId="{6039EE0C-B6F4-991D-0B60-FBFBC20DD276}"/>
          </ac:spMkLst>
        </pc:spChg>
        <pc:spChg chg="add mod">
          <ac:chgData name="Ashwath Subramaniam" userId="9381da67-7a00-49b0-b288-4626d13496f9" providerId="ADAL" clId="{E2DBE40F-9699-470A-BEB1-40124D342544}" dt="2024-11-12T17:26:15.439" v="10910" actId="14100"/>
          <ac:spMkLst>
            <pc:docMk/>
            <pc:sldMk cId="2461742716" sldId="4405"/>
            <ac:spMk id="13" creationId="{7A4B17E3-F0F5-3A05-9C3C-EA5B61EF502E}"/>
          </ac:spMkLst>
        </pc:spChg>
        <pc:spChg chg="add mod">
          <ac:chgData name="Ashwath Subramaniam" userId="9381da67-7a00-49b0-b288-4626d13496f9" providerId="ADAL" clId="{E2DBE40F-9699-470A-BEB1-40124D342544}" dt="2024-11-12T17:28:06.987" v="11049" actId="20577"/>
          <ac:spMkLst>
            <pc:docMk/>
            <pc:sldMk cId="2461742716" sldId="4405"/>
            <ac:spMk id="14" creationId="{954F2D2E-9320-4833-1AFA-18812D6B7770}"/>
          </ac:spMkLst>
        </pc:spChg>
        <pc:spChg chg="add mod">
          <ac:chgData name="Ashwath Subramaniam" userId="9381da67-7a00-49b0-b288-4626d13496f9" providerId="ADAL" clId="{E2DBE40F-9699-470A-BEB1-40124D342544}" dt="2024-11-12T17:30:02.029" v="11123" actId="1036"/>
          <ac:spMkLst>
            <pc:docMk/>
            <pc:sldMk cId="2461742716" sldId="4405"/>
            <ac:spMk id="15" creationId="{6A3D7013-7077-A511-4FEC-9F71D6DDD70C}"/>
          </ac:spMkLst>
        </pc:spChg>
        <pc:spChg chg="add mod">
          <ac:chgData name="Ashwath Subramaniam" userId="9381da67-7a00-49b0-b288-4626d13496f9" providerId="ADAL" clId="{E2DBE40F-9699-470A-BEB1-40124D342544}" dt="2024-11-12T17:30:13.667" v="11124"/>
          <ac:spMkLst>
            <pc:docMk/>
            <pc:sldMk cId="2461742716" sldId="4405"/>
            <ac:spMk id="16" creationId="{509645FC-6A0F-72DD-0A1F-3DFC1707EB04}"/>
          </ac:spMkLst>
        </pc:spChg>
        <pc:spChg chg="add mod">
          <ac:chgData name="Ashwath Subramaniam" userId="9381da67-7a00-49b0-b288-4626d13496f9" providerId="ADAL" clId="{E2DBE40F-9699-470A-BEB1-40124D342544}" dt="2024-11-12T17:28:48.586" v="11086" actId="14100"/>
          <ac:spMkLst>
            <pc:docMk/>
            <pc:sldMk cId="2461742716" sldId="4405"/>
            <ac:spMk id="17" creationId="{0FA1ED83-67E5-5A59-D8BF-9A4586A80DA9}"/>
          </ac:spMkLst>
        </pc:spChg>
        <pc:spChg chg="add mod">
          <ac:chgData name="Ashwath Subramaniam" userId="9381da67-7a00-49b0-b288-4626d13496f9" providerId="ADAL" clId="{E2DBE40F-9699-470A-BEB1-40124D342544}" dt="2024-11-12T17:30:50.793" v="11164" actId="14100"/>
          <ac:spMkLst>
            <pc:docMk/>
            <pc:sldMk cId="2461742716" sldId="4405"/>
            <ac:spMk id="18" creationId="{69FD89BF-5BBF-F2D6-FFC8-42E0B793D523}"/>
          </ac:spMkLst>
        </pc:spChg>
        <pc:spChg chg="add mod">
          <ac:chgData name="Ashwath Subramaniam" userId="9381da67-7a00-49b0-b288-4626d13496f9" providerId="ADAL" clId="{E2DBE40F-9699-470A-BEB1-40124D342544}" dt="2024-11-12T17:30:32.417" v="11161" actId="14100"/>
          <ac:spMkLst>
            <pc:docMk/>
            <pc:sldMk cId="2461742716" sldId="4405"/>
            <ac:spMk id="19" creationId="{751EB04C-10E8-7B83-FA3B-0F4237BF81D2}"/>
          </ac:spMkLst>
        </pc:spChg>
        <pc:spChg chg="add mod">
          <ac:chgData name="Ashwath Subramaniam" userId="9381da67-7a00-49b0-b288-4626d13496f9" providerId="ADAL" clId="{E2DBE40F-9699-470A-BEB1-40124D342544}" dt="2024-11-12T17:30:45.956" v="11163" actId="14100"/>
          <ac:spMkLst>
            <pc:docMk/>
            <pc:sldMk cId="2461742716" sldId="4405"/>
            <ac:spMk id="20" creationId="{6E383B09-A682-8EE5-F8FE-4659B743612E}"/>
          </ac:spMkLst>
        </pc:spChg>
        <pc:spChg chg="add mod">
          <ac:chgData name="Ashwath Subramaniam" userId="9381da67-7a00-49b0-b288-4626d13496f9" providerId="ADAL" clId="{E2DBE40F-9699-470A-BEB1-40124D342544}" dt="2024-11-12T17:25:03.770" v="10875" actId="2711"/>
          <ac:spMkLst>
            <pc:docMk/>
            <pc:sldMk cId="2461742716" sldId="4405"/>
            <ac:spMk id="21" creationId="{E0E88A5A-D5FE-240F-53B7-8204B796E179}"/>
          </ac:spMkLst>
        </pc:spChg>
        <pc:cxnChg chg="add mod">
          <ac:chgData name="Ashwath Subramaniam" userId="9381da67-7a00-49b0-b288-4626d13496f9" providerId="ADAL" clId="{E2DBE40F-9699-470A-BEB1-40124D342544}" dt="2024-11-12T17:24:48.233" v="10874" actId="1036"/>
          <ac:cxnSpMkLst>
            <pc:docMk/>
            <pc:sldMk cId="2461742716" sldId="4405"/>
            <ac:cxnSpMk id="9" creationId="{226567D7-F0EB-7A7E-5902-E634F54854AD}"/>
          </ac:cxnSpMkLst>
        </pc:cxnChg>
        <pc:cxnChg chg="add mod">
          <ac:chgData name="Ashwath Subramaniam" userId="9381da67-7a00-49b0-b288-4626d13496f9" providerId="ADAL" clId="{E2DBE40F-9699-470A-BEB1-40124D342544}" dt="2024-11-12T17:24:48.233" v="10874" actId="1036"/>
          <ac:cxnSpMkLst>
            <pc:docMk/>
            <pc:sldMk cId="2461742716" sldId="4405"/>
            <ac:cxnSpMk id="10" creationId="{7B7BDD29-15F7-89CB-EA66-E952FCA1B4F5}"/>
          </ac:cxnSpMkLst>
        </pc:cxnChg>
        <pc:cxnChg chg="add mod">
          <ac:chgData name="Ashwath Subramaniam" userId="9381da67-7a00-49b0-b288-4626d13496f9" providerId="ADAL" clId="{E2DBE40F-9699-470A-BEB1-40124D342544}" dt="2024-11-12T17:24:48.233" v="10874" actId="1036"/>
          <ac:cxnSpMkLst>
            <pc:docMk/>
            <pc:sldMk cId="2461742716" sldId="4405"/>
            <ac:cxnSpMk id="11" creationId="{418D1BC5-4B43-D56C-8D72-EF93660E041A}"/>
          </ac:cxnSpMkLst>
        </pc:cxnChg>
        <pc:cxnChg chg="add mod">
          <ac:chgData name="Ashwath Subramaniam" userId="9381da67-7a00-49b0-b288-4626d13496f9" providerId="ADAL" clId="{E2DBE40F-9699-470A-BEB1-40124D342544}" dt="2024-11-12T17:24:48.233" v="10874" actId="1036"/>
          <ac:cxnSpMkLst>
            <pc:docMk/>
            <pc:sldMk cId="2461742716" sldId="4405"/>
            <ac:cxnSpMk id="12" creationId="{E6000B14-CB0C-5B9E-8CCA-A20D1FDBAE67}"/>
          </ac:cxnSpMkLst>
        </pc:cxnChg>
      </pc:sldChg>
      <pc:sldChg chg="modSp add del mod">
        <pc:chgData name="Ashwath Subramaniam" userId="9381da67-7a00-49b0-b288-4626d13496f9" providerId="ADAL" clId="{E2DBE40F-9699-470A-BEB1-40124D342544}" dt="2024-11-12T17:36:51.927" v="11364" actId="47"/>
        <pc:sldMkLst>
          <pc:docMk/>
          <pc:sldMk cId="963573475" sldId="4406"/>
        </pc:sldMkLst>
        <pc:spChg chg="mod">
          <ac:chgData name="Ashwath Subramaniam" userId="9381da67-7a00-49b0-b288-4626d13496f9" providerId="ADAL" clId="{E2DBE40F-9699-470A-BEB1-40124D342544}" dt="2024-11-12T17:33:44.138" v="11209" actId="20577"/>
          <ac:spMkLst>
            <pc:docMk/>
            <pc:sldMk cId="963573475" sldId="4406"/>
            <ac:spMk id="7" creationId="{0807941C-0B4E-2676-FBB9-66BCEF2050A6}"/>
          </ac:spMkLst>
        </pc:spChg>
      </pc:sldChg>
      <pc:sldChg chg="addSp delSp modSp add del mod">
        <pc:chgData name="Ashwath Subramaniam" userId="9381da67-7a00-49b0-b288-4626d13496f9" providerId="ADAL" clId="{E2DBE40F-9699-470A-BEB1-40124D342544}" dt="2024-11-12T17:36:51.927" v="11364" actId="47"/>
        <pc:sldMkLst>
          <pc:docMk/>
          <pc:sldMk cId="2263642347" sldId="4407"/>
        </pc:sldMkLst>
        <pc:spChg chg="mod">
          <ac:chgData name="Ashwath Subramaniam" userId="9381da67-7a00-49b0-b288-4626d13496f9" providerId="ADAL" clId="{E2DBE40F-9699-470A-BEB1-40124D342544}" dt="2024-11-12T17:33:52.480" v="11234" actId="20577"/>
          <ac:spMkLst>
            <pc:docMk/>
            <pc:sldMk cId="2263642347" sldId="4407"/>
            <ac:spMk id="2" creationId="{1AABBDD2-D628-7BCF-AE7F-F6A68FEE0A09}"/>
          </ac:spMkLst>
        </pc:spChg>
        <pc:spChg chg="del">
          <ac:chgData name="Ashwath Subramaniam" userId="9381da67-7a00-49b0-b288-4626d13496f9" providerId="ADAL" clId="{E2DBE40F-9699-470A-BEB1-40124D342544}" dt="2024-11-12T17:34:02.589" v="11235" actId="478"/>
          <ac:spMkLst>
            <pc:docMk/>
            <pc:sldMk cId="2263642347" sldId="4407"/>
            <ac:spMk id="3" creationId="{AD38E43C-1E9C-2C1D-CD07-5EBDCFBAC21D}"/>
          </ac:spMkLst>
        </pc:spChg>
        <pc:spChg chg="del">
          <ac:chgData name="Ashwath Subramaniam" userId="9381da67-7a00-49b0-b288-4626d13496f9" providerId="ADAL" clId="{E2DBE40F-9699-470A-BEB1-40124D342544}" dt="2024-11-12T17:34:02.589" v="11235" actId="478"/>
          <ac:spMkLst>
            <pc:docMk/>
            <pc:sldMk cId="2263642347" sldId="4407"/>
            <ac:spMk id="6" creationId="{E766AA11-7E58-1379-3464-90ACF0966E5A}"/>
          </ac:spMkLst>
        </pc:spChg>
        <pc:spChg chg="del">
          <ac:chgData name="Ashwath Subramaniam" userId="9381da67-7a00-49b0-b288-4626d13496f9" providerId="ADAL" clId="{E2DBE40F-9699-470A-BEB1-40124D342544}" dt="2024-11-12T17:34:02.589" v="11235" actId="478"/>
          <ac:spMkLst>
            <pc:docMk/>
            <pc:sldMk cId="2263642347" sldId="4407"/>
            <ac:spMk id="7" creationId="{DA5F8467-F81E-52DE-07B3-C076AA1BB445}"/>
          </ac:spMkLst>
        </pc:spChg>
        <pc:spChg chg="del">
          <ac:chgData name="Ashwath Subramaniam" userId="9381da67-7a00-49b0-b288-4626d13496f9" providerId="ADAL" clId="{E2DBE40F-9699-470A-BEB1-40124D342544}" dt="2024-11-12T17:34:02.589" v="11235" actId="478"/>
          <ac:spMkLst>
            <pc:docMk/>
            <pc:sldMk cId="2263642347" sldId="4407"/>
            <ac:spMk id="8" creationId="{547EFFE2-3211-F245-1FC3-13171284BCF5}"/>
          </ac:spMkLst>
        </pc:spChg>
        <pc:spChg chg="del">
          <ac:chgData name="Ashwath Subramaniam" userId="9381da67-7a00-49b0-b288-4626d13496f9" providerId="ADAL" clId="{E2DBE40F-9699-470A-BEB1-40124D342544}" dt="2024-11-12T17:34:02.589" v="11235" actId="478"/>
          <ac:spMkLst>
            <pc:docMk/>
            <pc:sldMk cId="2263642347" sldId="4407"/>
            <ac:spMk id="13" creationId="{C4758142-43FF-1EFC-AF02-071AAA7BD271}"/>
          </ac:spMkLst>
        </pc:spChg>
        <pc:spChg chg="del">
          <ac:chgData name="Ashwath Subramaniam" userId="9381da67-7a00-49b0-b288-4626d13496f9" providerId="ADAL" clId="{E2DBE40F-9699-470A-BEB1-40124D342544}" dt="2024-11-12T17:34:02.589" v="11235" actId="478"/>
          <ac:spMkLst>
            <pc:docMk/>
            <pc:sldMk cId="2263642347" sldId="4407"/>
            <ac:spMk id="14" creationId="{78B237D3-C608-F03D-B450-A2FA67532C51}"/>
          </ac:spMkLst>
        </pc:spChg>
        <pc:spChg chg="del">
          <ac:chgData name="Ashwath Subramaniam" userId="9381da67-7a00-49b0-b288-4626d13496f9" providerId="ADAL" clId="{E2DBE40F-9699-470A-BEB1-40124D342544}" dt="2024-11-12T17:34:02.589" v="11235" actId="478"/>
          <ac:spMkLst>
            <pc:docMk/>
            <pc:sldMk cId="2263642347" sldId="4407"/>
            <ac:spMk id="15" creationId="{72CB2A4B-5004-3ACA-D595-51690D5DCCB7}"/>
          </ac:spMkLst>
        </pc:spChg>
        <pc:spChg chg="del">
          <ac:chgData name="Ashwath Subramaniam" userId="9381da67-7a00-49b0-b288-4626d13496f9" providerId="ADAL" clId="{E2DBE40F-9699-470A-BEB1-40124D342544}" dt="2024-11-12T17:34:02.589" v="11235" actId="478"/>
          <ac:spMkLst>
            <pc:docMk/>
            <pc:sldMk cId="2263642347" sldId="4407"/>
            <ac:spMk id="16" creationId="{4D5648A9-0BBE-98E9-3ED7-0E23C35FE2AC}"/>
          </ac:spMkLst>
        </pc:spChg>
        <pc:spChg chg="del">
          <ac:chgData name="Ashwath Subramaniam" userId="9381da67-7a00-49b0-b288-4626d13496f9" providerId="ADAL" clId="{E2DBE40F-9699-470A-BEB1-40124D342544}" dt="2024-11-12T17:34:02.589" v="11235" actId="478"/>
          <ac:spMkLst>
            <pc:docMk/>
            <pc:sldMk cId="2263642347" sldId="4407"/>
            <ac:spMk id="17" creationId="{74F8A150-1838-22E4-1564-AFE575B2D515}"/>
          </ac:spMkLst>
        </pc:spChg>
        <pc:spChg chg="del">
          <ac:chgData name="Ashwath Subramaniam" userId="9381da67-7a00-49b0-b288-4626d13496f9" providerId="ADAL" clId="{E2DBE40F-9699-470A-BEB1-40124D342544}" dt="2024-11-12T17:34:02.589" v="11235" actId="478"/>
          <ac:spMkLst>
            <pc:docMk/>
            <pc:sldMk cId="2263642347" sldId="4407"/>
            <ac:spMk id="18" creationId="{108ADFFB-AA37-40E6-59E4-AF218B9C62C1}"/>
          </ac:spMkLst>
        </pc:spChg>
        <pc:spChg chg="del">
          <ac:chgData name="Ashwath Subramaniam" userId="9381da67-7a00-49b0-b288-4626d13496f9" providerId="ADAL" clId="{E2DBE40F-9699-470A-BEB1-40124D342544}" dt="2024-11-12T17:34:02.589" v="11235" actId="478"/>
          <ac:spMkLst>
            <pc:docMk/>
            <pc:sldMk cId="2263642347" sldId="4407"/>
            <ac:spMk id="19" creationId="{76E06E9F-F20E-1328-553E-8C44DCA0A4C4}"/>
          </ac:spMkLst>
        </pc:spChg>
        <pc:spChg chg="del">
          <ac:chgData name="Ashwath Subramaniam" userId="9381da67-7a00-49b0-b288-4626d13496f9" providerId="ADAL" clId="{E2DBE40F-9699-470A-BEB1-40124D342544}" dt="2024-11-12T17:34:02.589" v="11235" actId="478"/>
          <ac:spMkLst>
            <pc:docMk/>
            <pc:sldMk cId="2263642347" sldId="4407"/>
            <ac:spMk id="20" creationId="{B7E33295-0CD9-FFD3-9516-9B8008A67AD7}"/>
          </ac:spMkLst>
        </pc:spChg>
        <pc:spChg chg="del">
          <ac:chgData name="Ashwath Subramaniam" userId="9381da67-7a00-49b0-b288-4626d13496f9" providerId="ADAL" clId="{E2DBE40F-9699-470A-BEB1-40124D342544}" dt="2024-11-12T17:34:02.589" v="11235" actId="478"/>
          <ac:spMkLst>
            <pc:docMk/>
            <pc:sldMk cId="2263642347" sldId="4407"/>
            <ac:spMk id="21" creationId="{E717A930-81A1-6A1E-AB14-6078AA0FA59A}"/>
          </ac:spMkLst>
        </pc:spChg>
        <pc:graphicFrameChg chg="add mod modGraphic">
          <ac:chgData name="Ashwath Subramaniam" userId="9381da67-7a00-49b0-b288-4626d13496f9" providerId="ADAL" clId="{E2DBE40F-9699-470A-BEB1-40124D342544}" dt="2024-11-12T17:35:52.534" v="11363" actId="6549"/>
          <ac:graphicFrameMkLst>
            <pc:docMk/>
            <pc:sldMk cId="2263642347" sldId="4407"/>
            <ac:graphicFrameMk id="5" creationId="{41794BAF-CD50-BDA8-5E15-7902E9CD918D}"/>
          </ac:graphicFrameMkLst>
        </pc:graphicFrameChg>
        <pc:cxnChg chg="del">
          <ac:chgData name="Ashwath Subramaniam" userId="9381da67-7a00-49b0-b288-4626d13496f9" providerId="ADAL" clId="{E2DBE40F-9699-470A-BEB1-40124D342544}" dt="2024-11-12T17:34:02.589" v="11235" actId="478"/>
          <ac:cxnSpMkLst>
            <pc:docMk/>
            <pc:sldMk cId="2263642347" sldId="4407"/>
            <ac:cxnSpMk id="9" creationId="{2A55C009-266B-7C2A-4DCF-C570536112A3}"/>
          </ac:cxnSpMkLst>
        </pc:cxnChg>
        <pc:cxnChg chg="del">
          <ac:chgData name="Ashwath Subramaniam" userId="9381da67-7a00-49b0-b288-4626d13496f9" providerId="ADAL" clId="{E2DBE40F-9699-470A-BEB1-40124D342544}" dt="2024-11-12T17:34:02.589" v="11235" actId="478"/>
          <ac:cxnSpMkLst>
            <pc:docMk/>
            <pc:sldMk cId="2263642347" sldId="4407"/>
            <ac:cxnSpMk id="10" creationId="{E2517458-4391-16D6-F67C-1599B68DA2F9}"/>
          </ac:cxnSpMkLst>
        </pc:cxnChg>
        <pc:cxnChg chg="del">
          <ac:chgData name="Ashwath Subramaniam" userId="9381da67-7a00-49b0-b288-4626d13496f9" providerId="ADAL" clId="{E2DBE40F-9699-470A-BEB1-40124D342544}" dt="2024-11-12T17:34:02.589" v="11235" actId="478"/>
          <ac:cxnSpMkLst>
            <pc:docMk/>
            <pc:sldMk cId="2263642347" sldId="4407"/>
            <ac:cxnSpMk id="11" creationId="{AFF855FA-EB23-414F-DDE4-86D72AB21D15}"/>
          </ac:cxnSpMkLst>
        </pc:cxnChg>
        <pc:cxnChg chg="del">
          <ac:chgData name="Ashwath Subramaniam" userId="9381da67-7a00-49b0-b288-4626d13496f9" providerId="ADAL" clId="{E2DBE40F-9699-470A-BEB1-40124D342544}" dt="2024-11-12T17:34:02.589" v="11235" actId="478"/>
          <ac:cxnSpMkLst>
            <pc:docMk/>
            <pc:sldMk cId="2263642347" sldId="4407"/>
            <ac:cxnSpMk id="12" creationId="{50C844BD-F2A3-9326-2914-CF7EC749D8EB}"/>
          </ac:cxnSpMkLst>
        </pc:cxnChg>
      </pc:sldChg>
    </pc:docChg>
  </pc:docChgLst>
  <pc:docChgLst>
    <pc:chgData name="Ashwath Subramaniam" userId="9381da67-7a00-49b0-b288-4626d13496f9" providerId="ADAL" clId="{0D584332-924C-4958-8929-E6F4D3BC02CB}"/>
    <pc:docChg chg="undo redo custSel addSld delSld modSld sldOrd">
      <pc:chgData name="Ashwath Subramaniam" userId="9381da67-7a00-49b0-b288-4626d13496f9" providerId="ADAL" clId="{0D584332-924C-4958-8929-E6F4D3BC02CB}" dt="2024-06-23T00:01:26.748" v="27095" actId="20577"/>
      <pc:docMkLst>
        <pc:docMk/>
      </pc:docMkLst>
      <pc:sldChg chg="addSp delSp modSp new mod modClrScheme chgLayout">
        <pc:chgData name="Ashwath Subramaniam" userId="9381da67-7a00-49b0-b288-4626d13496f9" providerId="ADAL" clId="{0D584332-924C-4958-8929-E6F4D3BC02CB}" dt="2024-06-21T10:40:11.390" v="5128" actId="207"/>
        <pc:sldMkLst>
          <pc:docMk/>
          <pc:sldMk cId="1452864520" sldId="256"/>
        </pc:sldMkLst>
        <pc:spChg chg="del">
          <ac:chgData name="Ashwath Subramaniam" userId="9381da67-7a00-49b0-b288-4626d13496f9" providerId="ADAL" clId="{0D584332-924C-4958-8929-E6F4D3BC02CB}" dt="2024-06-14T23:45:21.276" v="1" actId="700"/>
          <ac:spMkLst>
            <pc:docMk/>
            <pc:sldMk cId="1452864520" sldId="256"/>
            <ac:spMk id="2" creationId="{3800FF98-7A62-B5C5-EBD8-D1E1971F4F78}"/>
          </ac:spMkLst>
        </pc:spChg>
        <pc:spChg chg="add mod">
          <ac:chgData name="Ashwath Subramaniam" userId="9381da67-7a00-49b0-b288-4626d13496f9" providerId="ADAL" clId="{0D584332-924C-4958-8929-E6F4D3BC02CB}" dt="2024-06-21T06:58:41.275" v="259" actId="14100"/>
          <ac:spMkLst>
            <pc:docMk/>
            <pc:sldMk cId="1452864520" sldId="256"/>
            <ac:spMk id="2" creationId="{EB20116F-26BE-3B2E-07B3-9D82221AC184}"/>
          </ac:spMkLst>
        </pc:spChg>
        <pc:spChg chg="del">
          <ac:chgData name="Ashwath Subramaniam" userId="9381da67-7a00-49b0-b288-4626d13496f9" providerId="ADAL" clId="{0D584332-924C-4958-8929-E6F4D3BC02CB}" dt="2024-06-14T23:45:21.276" v="1" actId="700"/>
          <ac:spMkLst>
            <pc:docMk/>
            <pc:sldMk cId="1452864520" sldId="256"/>
            <ac:spMk id="3" creationId="{2A9C2F87-7FF6-442B-D3A9-3EDD0DF386CE}"/>
          </ac:spMkLst>
        </pc:spChg>
        <pc:spChg chg="add mod ord">
          <ac:chgData name="Ashwath Subramaniam" userId="9381da67-7a00-49b0-b288-4626d13496f9" providerId="ADAL" clId="{0D584332-924C-4958-8929-E6F4D3BC02CB}" dt="2024-06-21T06:59:41.668" v="321" actId="13822"/>
          <ac:spMkLst>
            <pc:docMk/>
            <pc:sldMk cId="1452864520" sldId="256"/>
            <ac:spMk id="3" creationId="{A6B7FE16-BB7F-ABAE-D6ED-EF9AA0E064B1}"/>
          </ac:spMkLst>
        </pc:spChg>
        <pc:spChg chg="add del">
          <ac:chgData name="Ashwath Subramaniam" userId="9381da67-7a00-49b0-b288-4626d13496f9" providerId="ADAL" clId="{0D584332-924C-4958-8929-E6F4D3BC02CB}" dt="2024-06-21T07:00:02.429" v="323" actId="11529"/>
          <ac:spMkLst>
            <pc:docMk/>
            <pc:sldMk cId="1452864520" sldId="256"/>
            <ac:spMk id="4" creationId="{662896B5-2FF1-643D-8E0B-9F907D1DF2A2}"/>
          </ac:spMkLst>
        </pc:spChg>
        <pc:spChg chg="add mod ord">
          <ac:chgData name="Ashwath Subramaniam" userId="9381da67-7a00-49b0-b288-4626d13496f9" providerId="ADAL" clId="{0D584332-924C-4958-8929-E6F4D3BC02CB}" dt="2024-06-21T10:40:11.390" v="5128" actId="207"/>
          <ac:spMkLst>
            <pc:docMk/>
            <pc:sldMk cId="1452864520" sldId="256"/>
            <ac:spMk id="6" creationId="{EA6A728B-8BEC-899C-3607-40AA0B0FC081}"/>
          </ac:spMkLst>
        </pc:spChg>
        <pc:spChg chg="add mod ord">
          <ac:chgData name="Ashwath Subramaniam" userId="9381da67-7a00-49b0-b288-4626d13496f9" providerId="ADAL" clId="{0D584332-924C-4958-8929-E6F4D3BC02CB}" dt="2024-06-21T07:01:46.478" v="340" actId="1036"/>
          <ac:spMkLst>
            <pc:docMk/>
            <pc:sldMk cId="1452864520" sldId="256"/>
            <ac:spMk id="7" creationId="{75734B18-5A26-7E2F-121C-80E1EF8D8E11}"/>
          </ac:spMkLst>
        </pc:spChg>
        <pc:spChg chg="add mod">
          <ac:chgData name="Ashwath Subramaniam" userId="9381da67-7a00-49b0-b288-4626d13496f9" providerId="ADAL" clId="{0D584332-924C-4958-8929-E6F4D3BC02CB}" dt="2024-06-21T07:03:29.485" v="361" actId="121"/>
          <ac:spMkLst>
            <pc:docMk/>
            <pc:sldMk cId="1452864520" sldId="256"/>
            <ac:spMk id="8" creationId="{8D42AB0C-1EEC-B3E4-EFE8-B4406D75C689}"/>
          </ac:spMkLst>
        </pc:spChg>
        <pc:picChg chg="add del mod">
          <ac:chgData name="Ashwath Subramaniam" userId="9381da67-7a00-49b0-b288-4626d13496f9" providerId="ADAL" clId="{0D584332-924C-4958-8929-E6F4D3BC02CB}" dt="2024-06-21T06:54:21.265" v="9" actId="478"/>
          <ac:picMkLst>
            <pc:docMk/>
            <pc:sldMk cId="1452864520" sldId="256"/>
            <ac:picMk id="5" creationId="{6CE17D64-DD0F-01BA-FF59-CC1FB0322137}"/>
          </ac:picMkLst>
        </pc:picChg>
      </pc:sldChg>
      <pc:sldChg chg="addSp delSp modSp new mod">
        <pc:chgData name="Ashwath Subramaniam" userId="9381da67-7a00-49b0-b288-4626d13496f9" providerId="ADAL" clId="{0D584332-924C-4958-8929-E6F4D3BC02CB}" dt="2024-06-21T10:33:50.418" v="4940" actId="13822"/>
        <pc:sldMkLst>
          <pc:docMk/>
          <pc:sldMk cId="2647459190" sldId="257"/>
        </pc:sldMkLst>
        <pc:spChg chg="add mod">
          <ac:chgData name="Ashwath Subramaniam" userId="9381da67-7a00-49b0-b288-4626d13496f9" providerId="ADAL" clId="{0D584332-924C-4958-8929-E6F4D3BC02CB}" dt="2024-06-21T10:33:50.418" v="4940" actId="13822"/>
          <ac:spMkLst>
            <pc:docMk/>
            <pc:sldMk cId="2647459190" sldId="257"/>
            <ac:spMk id="2" creationId="{FCDBE03B-A96F-A7DD-4D54-03CF49876251}"/>
          </ac:spMkLst>
        </pc:spChg>
        <pc:spChg chg="add mod">
          <ac:chgData name="Ashwath Subramaniam" userId="9381da67-7a00-49b0-b288-4626d13496f9" providerId="ADAL" clId="{0D584332-924C-4958-8929-E6F4D3BC02CB}" dt="2024-06-21T07:11:38.094" v="686" actId="1035"/>
          <ac:spMkLst>
            <pc:docMk/>
            <pc:sldMk cId="2647459190" sldId="257"/>
            <ac:spMk id="4" creationId="{78D81C90-93CE-28EC-0B29-C6A8F92BC2C5}"/>
          </ac:spMkLst>
        </pc:spChg>
        <pc:spChg chg="add mod">
          <ac:chgData name="Ashwath Subramaniam" userId="9381da67-7a00-49b0-b288-4626d13496f9" providerId="ADAL" clId="{0D584332-924C-4958-8929-E6F4D3BC02CB}" dt="2024-06-21T07:28:07.141" v="866" actId="20577"/>
          <ac:spMkLst>
            <pc:docMk/>
            <pc:sldMk cId="2647459190" sldId="257"/>
            <ac:spMk id="5" creationId="{62EB64BA-9AF1-90C4-AF7B-5E8A17237954}"/>
          </ac:spMkLst>
        </pc:spChg>
        <pc:picChg chg="add del mod">
          <ac:chgData name="Ashwath Subramaniam" userId="9381da67-7a00-49b0-b288-4626d13496f9" providerId="ADAL" clId="{0D584332-924C-4958-8929-E6F4D3BC02CB}" dt="2024-06-21T07:08:33.114" v="397" actId="478"/>
          <ac:picMkLst>
            <pc:docMk/>
            <pc:sldMk cId="2647459190" sldId="257"/>
            <ac:picMk id="3" creationId="{248FE0F5-6AB1-2EBF-B103-7975AB37290F}"/>
          </ac:picMkLst>
        </pc:picChg>
      </pc:sldChg>
      <pc:sldChg chg="modSp add mod">
        <pc:chgData name="Ashwath Subramaniam" userId="9381da67-7a00-49b0-b288-4626d13496f9" providerId="ADAL" clId="{0D584332-924C-4958-8929-E6F4D3BC02CB}" dt="2024-06-21T10:33:56.035" v="4941" actId="13822"/>
        <pc:sldMkLst>
          <pc:docMk/>
          <pc:sldMk cId="558305872" sldId="258"/>
        </pc:sldMkLst>
        <pc:spChg chg="mod">
          <ac:chgData name="Ashwath Subramaniam" userId="9381da67-7a00-49b0-b288-4626d13496f9" providerId="ADAL" clId="{0D584332-924C-4958-8929-E6F4D3BC02CB}" dt="2024-06-21T10:33:56.035" v="4941" actId="13822"/>
          <ac:spMkLst>
            <pc:docMk/>
            <pc:sldMk cId="558305872" sldId="258"/>
            <ac:spMk id="2" creationId="{FCDBE03B-A96F-A7DD-4D54-03CF49876251}"/>
          </ac:spMkLst>
        </pc:spChg>
        <pc:spChg chg="mod">
          <ac:chgData name="Ashwath Subramaniam" userId="9381da67-7a00-49b0-b288-4626d13496f9" providerId="ADAL" clId="{0D584332-924C-4958-8929-E6F4D3BC02CB}" dt="2024-06-21T07:33:59.356" v="1311" actId="20577"/>
          <ac:spMkLst>
            <pc:docMk/>
            <pc:sldMk cId="558305872" sldId="258"/>
            <ac:spMk id="5" creationId="{62EB64BA-9AF1-90C4-AF7B-5E8A17237954}"/>
          </ac:spMkLst>
        </pc:spChg>
      </pc:sldChg>
      <pc:sldChg chg="addSp delSp modSp add mod">
        <pc:chgData name="Ashwath Subramaniam" userId="9381da67-7a00-49b0-b288-4626d13496f9" providerId="ADAL" clId="{0D584332-924C-4958-8929-E6F4D3BC02CB}" dt="2024-06-21T10:34:08.821" v="4942" actId="13822"/>
        <pc:sldMkLst>
          <pc:docMk/>
          <pc:sldMk cId="3607576657" sldId="259"/>
        </pc:sldMkLst>
        <pc:spChg chg="mod">
          <ac:chgData name="Ashwath Subramaniam" userId="9381da67-7a00-49b0-b288-4626d13496f9" providerId="ADAL" clId="{0D584332-924C-4958-8929-E6F4D3BC02CB}" dt="2024-06-21T10:34:08.821" v="4942" actId="13822"/>
          <ac:spMkLst>
            <pc:docMk/>
            <pc:sldMk cId="3607576657" sldId="259"/>
            <ac:spMk id="2" creationId="{FCDBE03B-A96F-A7DD-4D54-03CF49876251}"/>
          </ac:spMkLst>
        </pc:spChg>
        <pc:spChg chg="del mod">
          <ac:chgData name="Ashwath Subramaniam" userId="9381da67-7a00-49b0-b288-4626d13496f9" providerId="ADAL" clId="{0D584332-924C-4958-8929-E6F4D3BC02CB}" dt="2024-06-21T07:45:19.049" v="1347" actId="478"/>
          <ac:spMkLst>
            <pc:docMk/>
            <pc:sldMk cId="3607576657" sldId="259"/>
            <ac:spMk id="5" creationId="{62EB64BA-9AF1-90C4-AF7B-5E8A17237954}"/>
          </ac:spMkLst>
        </pc:spChg>
        <pc:spChg chg="add mod">
          <ac:chgData name="Ashwath Subramaniam" userId="9381da67-7a00-49b0-b288-4626d13496f9" providerId="ADAL" clId="{0D584332-924C-4958-8929-E6F4D3BC02CB}" dt="2024-06-21T07:51:03.999" v="1437" actId="1037"/>
          <ac:spMkLst>
            <pc:docMk/>
            <pc:sldMk cId="3607576657" sldId="259"/>
            <ac:spMk id="6" creationId="{759D805A-2CB1-3366-BD35-CBF47E1C700E}"/>
          </ac:spMkLst>
        </pc:spChg>
        <pc:spChg chg="add mod">
          <ac:chgData name="Ashwath Subramaniam" userId="9381da67-7a00-49b0-b288-4626d13496f9" providerId="ADAL" clId="{0D584332-924C-4958-8929-E6F4D3BC02CB}" dt="2024-06-21T07:51:26.569" v="1517" actId="20577"/>
          <ac:spMkLst>
            <pc:docMk/>
            <pc:sldMk cId="3607576657" sldId="259"/>
            <ac:spMk id="7" creationId="{0A3A646C-535E-1A1F-E818-1A747302E06C}"/>
          </ac:spMkLst>
        </pc:spChg>
        <pc:spChg chg="add mod">
          <ac:chgData name="Ashwath Subramaniam" userId="9381da67-7a00-49b0-b288-4626d13496f9" providerId="ADAL" clId="{0D584332-924C-4958-8929-E6F4D3BC02CB}" dt="2024-06-21T07:51:45.629" v="1589" actId="20577"/>
          <ac:spMkLst>
            <pc:docMk/>
            <pc:sldMk cId="3607576657" sldId="259"/>
            <ac:spMk id="8" creationId="{C1A83A4C-6B8D-9BD9-D9D2-C750DBAAC0AD}"/>
          </ac:spMkLst>
        </pc:spChg>
        <pc:spChg chg="add mod">
          <ac:chgData name="Ashwath Subramaniam" userId="9381da67-7a00-49b0-b288-4626d13496f9" providerId="ADAL" clId="{0D584332-924C-4958-8929-E6F4D3BC02CB}" dt="2024-06-21T07:52:02.036" v="1670" actId="20577"/>
          <ac:spMkLst>
            <pc:docMk/>
            <pc:sldMk cId="3607576657" sldId="259"/>
            <ac:spMk id="9" creationId="{91C31717-6D5A-6845-7FFC-8B077C01059A}"/>
          </ac:spMkLst>
        </pc:spChg>
        <pc:spChg chg="add mod">
          <ac:chgData name="Ashwath Subramaniam" userId="9381da67-7a00-49b0-b288-4626d13496f9" providerId="ADAL" clId="{0D584332-924C-4958-8929-E6F4D3BC02CB}" dt="2024-06-21T07:52:19.932" v="1758" actId="20577"/>
          <ac:spMkLst>
            <pc:docMk/>
            <pc:sldMk cId="3607576657" sldId="259"/>
            <ac:spMk id="10" creationId="{2594E6D0-39A0-D62A-1B7E-50D535E89CD2}"/>
          </ac:spMkLst>
        </pc:spChg>
        <pc:spChg chg="add mod">
          <ac:chgData name="Ashwath Subramaniam" userId="9381da67-7a00-49b0-b288-4626d13496f9" providerId="ADAL" clId="{0D584332-924C-4958-8929-E6F4D3BC02CB}" dt="2024-06-21T07:52:36.713" v="1828" actId="20577"/>
          <ac:spMkLst>
            <pc:docMk/>
            <pc:sldMk cId="3607576657" sldId="259"/>
            <ac:spMk id="11" creationId="{9D4CBD50-5360-E7EC-8843-69D2D45BA5EF}"/>
          </ac:spMkLst>
        </pc:spChg>
        <pc:spChg chg="add mod">
          <ac:chgData name="Ashwath Subramaniam" userId="9381da67-7a00-49b0-b288-4626d13496f9" providerId="ADAL" clId="{0D584332-924C-4958-8929-E6F4D3BC02CB}" dt="2024-06-21T07:54:49.947" v="1838"/>
          <ac:spMkLst>
            <pc:docMk/>
            <pc:sldMk cId="3607576657" sldId="259"/>
            <ac:spMk id="12" creationId="{91009719-EFAC-A4F3-3522-A94D1DA65027}"/>
          </ac:spMkLst>
        </pc:spChg>
        <pc:graphicFrameChg chg="add mod modGraphic">
          <ac:chgData name="Ashwath Subramaniam" userId="9381da67-7a00-49b0-b288-4626d13496f9" providerId="ADAL" clId="{0D584332-924C-4958-8929-E6F4D3BC02CB}" dt="2024-06-21T07:54:35.489" v="1837" actId="13822"/>
          <ac:graphicFrameMkLst>
            <pc:docMk/>
            <pc:sldMk cId="3607576657" sldId="259"/>
            <ac:graphicFrameMk id="3" creationId="{9AAF16CD-DB98-50A2-8317-5931200AACD6}"/>
          </ac:graphicFrameMkLst>
        </pc:graphicFrameChg>
      </pc:sldChg>
      <pc:sldChg chg="addSp delSp modSp add mod">
        <pc:chgData name="Ashwath Subramaniam" userId="9381da67-7a00-49b0-b288-4626d13496f9" providerId="ADAL" clId="{0D584332-924C-4958-8929-E6F4D3BC02CB}" dt="2024-06-21T11:46:11.611" v="6033" actId="113"/>
        <pc:sldMkLst>
          <pc:docMk/>
          <pc:sldMk cId="1657779396" sldId="260"/>
        </pc:sldMkLst>
        <pc:spChg chg="mod">
          <ac:chgData name="Ashwath Subramaniam" userId="9381da67-7a00-49b0-b288-4626d13496f9" providerId="ADAL" clId="{0D584332-924C-4958-8929-E6F4D3BC02CB}" dt="2024-06-21T10:34:12.527" v="4943" actId="13822"/>
          <ac:spMkLst>
            <pc:docMk/>
            <pc:sldMk cId="1657779396" sldId="260"/>
            <ac:spMk id="2" creationId="{FCDBE03B-A96F-A7DD-4D54-03CF49876251}"/>
          </ac:spMkLst>
        </pc:spChg>
        <pc:spChg chg="add mod">
          <ac:chgData name="Ashwath Subramaniam" userId="9381da67-7a00-49b0-b288-4626d13496f9" providerId="ADAL" clId="{0D584332-924C-4958-8929-E6F4D3BC02CB}" dt="2024-06-21T08:23:34.798" v="2103" actId="5793"/>
          <ac:spMkLst>
            <pc:docMk/>
            <pc:sldMk cId="1657779396" sldId="260"/>
            <ac:spMk id="5" creationId="{BA4A251E-9AC2-51C4-64DC-FA0742C040A4}"/>
          </ac:spMkLst>
        </pc:spChg>
        <pc:spChg chg="del">
          <ac:chgData name="Ashwath Subramaniam" userId="9381da67-7a00-49b0-b288-4626d13496f9" providerId="ADAL" clId="{0D584332-924C-4958-8929-E6F4D3BC02CB}" dt="2024-06-21T07:56:31.168" v="1841" actId="478"/>
          <ac:spMkLst>
            <pc:docMk/>
            <pc:sldMk cId="1657779396" sldId="260"/>
            <ac:spMk id="6" creationId="{759D805A-2CB1-3366-BD35-CBF47E1C700E}"/>
          </ac:spMkLst>
        </pc:spChg>
        <pc:spChg chg="del">
          <ac:chgData name="Ashwath Subramaniam" userId="9381da67-7a00-49b0-b288-4626d13496f9" providerId="ADAL" clId="{0D584332-924C-4958-8929-E6F4D3BC02CB}" dt="2024-06-21T07:56:31.168" v="1841" actId="478"/>
          <ac:spMkLst>
            <pc:docMk/>
            <pc:sldMk cId="1657779396" sldId="260"/>
            <ac:spMk id="7" creationId="{0A3A646C-535E-1A1F-E818-1A747302E06C}"/>
          </ac:spMkLst>
        </pc:spChg>
        <pc:spChg chg="del">
          <ac:chgData name="Ashwath Subramaniam" userId="9381da67-7a00-49b0-b288-4626d13496f9" providerId="ADAL" clId="{0D584332-924C-4958-8929-E6F4D3BC02CB}" dt="2024-06-21T07:56:31.168" v="1841" actId="478"/>
          <ac:spMkLst>
            <pc:docMk/>
            <pc:sldMk cId="1657779396" sldId="260"/>
            <ac:spMk id="8" creationId="{C1A83A4C-6B8D-9BD9-D9D2-C750DBAAC0AD}"/>
          </ac:spMkLst>
        </pc:spChg>
        <pc:spChg chg="del">
          <ac:chgData name="Ashwath Subramaniam" userId="9381da67-7a00-49b0-b288-4626d13496f9" providerId="ADAL" clId="{0D584332-924C-4958-8929-E6F4D3BC02CB}" dt="2024-06-21T07:56:31.168" v="1841" actId="478"/>
          <ac:spMkLst>
            <pc:docMk/>
            <pc:sldMk cId="1657779396" sldId="260"/>
            <ac:spMk id="9" creationId="{91C31717-6D5A-6845-7FFC-8B077C01059A}"/>
          </ac:spMkLst>
        </pc:spChg>
        <pc:spChg chg="del">
          <ac:chgData name="Ashwath Subramaniam" userId="9381da67-7a00-49b0-b288-4626d13496f9" providerId="ADAL" clId="{0D584332-924C-4958-8929-E6F4D3BC02CB}" dt="2024-06-21T07:56:31.168" v="1841" actId="478"/>
          <ac:spMkLst>
            <pc:docMk/>
            <pc:sldMk cId="1657779396" sldId="260"/>
            <ac:spMk id="10" creationId="{2594E6D0-39A0-D62A-1B7E-50D535E89CD2}"/>
          </ac:spMkLst>
        </pc:spChg>
        <pc:spChg chg="del">
          <ac:chgData name="Ashwath Subramaniam" userId="9381da67-7a00-49b0-b288-4626d13496f9" providerId="ADAL" clId="{0D584332-924C-4958-8929-E6F4D3BC02CB}" dt="2024-06-21T07:56:31.168" v="1841" actId="478"/>
          <ac:spMkLst>
            <pc:docMk/>
            <pc:sldMk cId="1657779396" sldId="260"/>
            <ac:spMk id="11" creationId="{9D4CBD50-5360-E7EC-8843-69D2D45BA5EF}"/>
          </ac:spMkLst>
        </pc:spChg>
        <pc:spChg chg="add mod">
          <ac:chgData name="Ashwath Subramaniam" userId="9381da67-7a00-49b0-b288-4626d13496f9" providerId="ADAL" clId="{0D584332-924C-4958-8929-E6F4D3BC02CB}" dt="2024-06-21T08:56:27.776" v="2996" actId="20577"/>
          <ac:spMkLst>
            <pc:docMk/>
            <pc:sldMk cId="1657779396" sldId="260"/>
            <ac:spMk id="14" creationId="{E3F58A9F-F0B0-2E43-C7CC-214AF98709BC}"/>
          </ac:spMkLst>
        </pc:spChg>
        <pc:spChg chg="add mod">
          <ac:chgData name="Ashwath Subramaniam" userId="9381da67-7a00-49b0-b288-4626d13496f9" providerId="ADAL" clId="{0D584332-924C-4958-8929-E6F4D3BC02CB}" dt="2024-06-21T11:46:11.611" v="6033" actId="113"/>
          <ac:spMkLst>
            <pc:docMk/>
            <pc:sldMk cId="1657779396" sldId="260"/>
            <ac:spMk id="15" creationId="{E8753759-7C9F-1F00-1975-2FC75B09DAFB}"/>
          </ac:spMkLst>
        </pc:spChg>
        <pc:graphicFrameChg chg="del">
          <ac:chgData name="Ashwath Subramaniam" userId="9381da67-7a00-49b0-b288-4626d13496f9" providerId="ADAL" clId="{0D584332-924C-4958-8929-E6F4D3BC02CB}" dt="2024-06-21T07:56:21.372" v="1840" actId="478"/>
          <ac:graphicFrameMkLst>
            <pc:docMk/>
            <pc:sldMk cId="1657779396" sldId="260"/>
            <ac:graphicFrameMk id="3" creationId="{9AAF16CD-DB98-50A2-8317-5931200AACD6}"/>
          </ac:graphicFrameMkLst>
        </pc:graphicFrameChg>
        <pc:cxnChg chg="add mod">
          <ac:chgData name="Ashwath Subramaniam" userId="9381da67-7a00-49b0-b288-4626d13496f9" providerId="ADAL" clId="{0D584332-924C-4958-8929-E6F4D3BC02CB}" dt="2024-06-21T08:23:50.092" v="2114" actId="1036"/>
          <ac:cxnSpMkLst>
            <pc:docMk/>
            <pc:sldMk cId="1657779396" sldId="260"/>
            <ac:cxnSpMk id="13" creationId="{7753B39C-A2A2-C2BD-E767-63AAA85911A7}"/>
          </ac:cxnSpMkLst>
        </pc:cxnChg>
      </pc:sldChg>
      <pc:sldChg chg="delSp modSp add mod">
        <pc:chgData name="Ashwath Subramaniam" userId="9381da67-7a00-49b0-b288-4626d13496f9" providerId="ADAL" clId="{0D584332-924C-4958-8929-E6F4D3BC02CB}" dt="2024-06-21T17:52:53.424" v="16715"/>
        <pc:sldMkLst>
          <pc:docMk/>
          <pc:sldMk cId="2688212545" sldId="261"/>
        </pc:sldMkLst>
        <pc:spChg chg="mod">
          <ac:chgData name="Ashwath Subramaniam" userId="9381da67-7a00-49b0-b288-4626d13496f9" providerId="ADAL" clId="{0D584332-924C-4958-8929-E6F4D3BC02CB}" dt="2024-06-21T10:34:15.246" v="4944" actId="13822"/>
          <ac:spMkLst>
            <pc:docMk/>
            <pc:sldMk cId="2688212545" sldId="261"/>
            <ac:spMk id="2" creationId="{FCDBE03B-A96F-A7DD-4D54-03CF49876251}"/>
          </ac:spMkLst>
        </pc:spChg>
        <pc:spChg chg="mod">
          <ac:chgData name="Ashwath Subramaniam" userId="9381da67-7a00-49b0-b288-4626d13496f9" providerId="ADAL" clId="{0D584332-924C-4958-8929-E6F4D3BC02CB}" dt="2024-06-21T17:52:53.424" v="16715"/>
          <ac:spMkLst>
            <pc:docMk/>
            <pc:sldMk cId="2688212545" sldId="261"/>
            <ac:spMk id="5" creationId="{BA4A251E-9AC2-51C4-64DC-FA0742C040A4}"/>
          </ac:spMkLst>
        </pc:spChg>
        <pc:spChg chg="del">
          <ac:chgData name="Ashwath Subramaniam" userId="9381da67-7a00-49b0-b288-4626d13496f9" providerId="ADAL" clId="{0D584332-924C-4958-8929-E6F4D3BC02CB}" dt="2024-06-21T08:49:13.338" v="2512" actId="478"/>
          <ac:spMkLst>
            <pc:docMk/>
            <pc:sldMk cId="2688212545" sldId="261"/>
            <ac:spMk id="14" creationId="{E3F58A9F-F0B0-2E43-C7CC-214AF98709BC}"/>
          </ac:spMkLst>
        </pc:spChg>
        <pc:cxnChg chg="del">
          <ac:chgData name="Ashwath Subramaniam" userId="9381da67-7a00-49b0-b288-4626d13496f9" providerId="ADAL" clId="{0D584332-924C-4958-8929-E6F4D3BC02CB}" dt="2024-06-21T08:49:11.750" v="2511" actId="478"/>
          <ac:cxnSpMkLst>
            <pc:docMk/>
            <pc:sldMk cId="2688212545" sldId="261"/>
            <ac:cxnSpMk id="13" creationId="{7753B39C-A2A2-C2BD-E767-63AAA85911A7}"/>
          </ac:cxnSpMkLst>
        </pc:cxnChg>
      </pc:sldChg>
      <pc:sldChg chg="modSp add del mod">
        <pc:chgData name="Ashwath Subramaniam" userId="9381da67-7a00-49b0-b288-4626d13496f9" providerId="ADAL" clId="{0D584332-924C-4958-8929-E6F4D3BC02CB}" dt="2024-06-21T09:14:38.371" v="3620" actId="47"/>
        <pc:sldMkLst>
          <pc:docMk/>
          <pc:sldMk cId="2464212556" sldId="262"/>
        </pc:sldMkLst>
        <pc:spChg chg="mod">
          <ac:chgData name="Ashwath Subramaniam" userId="9381da67-7a00-49b0-b288-4626d13496f9" providerId="ADAL" clId="{0D584332-924C-4958-8929-E6F4D3BC02CB}" dt="2024-06-21T09:13:49.243" v="3537" actId="20577"/>
          <ac:spMkLst>
            <pc:docMk/>
            <pc:sldMk cId="2464212556" sldId="262"/>
            <ac:spMk id="5" creationId="{BA4A251E-9AC2-51C4-64DC-FA0742C040A4}"/>
          </ac:spMkLst>
        </pc:spChg>
      </pc:sldChg>
      <pc:sldChg chg="addSp modSp add mod modTransition modAnim">
        <pc:chgData name="Ashwath Subramaniam" userId="9381da67-7a00-49b0-b288-4626d13496f9" providerId="ADAL" clId="{0D584332-924C-4958-8929-E6F4D3BC02CB}" dt="2024-06-21T10:34:17.948" v="4945" actId="13822"/>
        <pc:sldMkLst>
          <pc:docMk/>
          <pc:sldMk cId="2856319226" sldId="262"/>
        </pc:sldMkLst>
        <pc:spChg chg="mod">
          <ac:chgData name="Ashwath Subramaniam" userId="9381da67-7a00-49b0-b288-4626d13496f9" providerId="ADAL" clId="{0D584332-924C-4958-8929-E6F4D3BC02CB}" dt="2024-06-21T10:34:17.948" v="4945" actId="13822"/>
          <ac:spMkLst>
            <pc:docMk/>
            <pc:sldMk cId="2856319226" sldId="262"/>
            <ac:spMk id="2" creationId="{FCDBE03B-A96F-A7DD-4D54-03CF49876251}"/>
          </ac:spMkLst>
        </pc:spChg>
        <pc:spChg chg="add mod">
          <ac:chgData name="Ashwath Subramaniam" userId="9381da67-7a00-49b0-b288-4626d13496f9" providerId="ADAL" clId="{0D584332-924C-4958-8929-E6F4D3BC02CB}" dt="2024-06-21T09:19:59.948" v="3966" actId="20577"/>
          <ac:spMkLst>
            <pc:docMk/>
            <pc:sldMk cId="2856319226" sldId="262"/>
            <ac:spMk id="3" creationId="{4033B22D-FF2F-924F-395F-2481D1F199AB}"/>
          </ac:spMkLst>
        </pc:spChg>
        <pc:spChg chg="mod">
          <ac:chgData name="Ashwath Subramaniam" userId="9381da67-7a00-49b0-b288-4626d13496f9" providerId="ADAL" clId="{0D584332-924C-4958-8929-E6F4D3BC02CB}" dt="2024-06-21T09:20:21.326" v="3973" actId="20577"/>
          <ac:spMkLst>
            <pc:docMk/>
            <pc:sldMk cId="2856319226" sldId="262"/>
            <ac:spMk id="5" creationId="{BA4A251E-9AC2-51C4-64DC-FA0742C040A4}"/>
          </ac:spMkLst>
        </pc:spChg>
        <pc:spChg chg="add mod">
          <ac:chgData name="Ashwath Subramaniam" userId="9381da67-7a00-49b0-b288-4626d13496f9" providerId="ADAL" clId="{0D584332-924C-4958-8929-E6F4D3BC02CB}" dt="2024-06-21T09:21:38.434" v="4028" actId="20577"/>
          <ac:spMkLst>
            <pc:docMk/>
            <pc:sldMk cId="2856319226" sldId="262"/>
            <ac:spMk id="6" creationId="{1E07F302-FC83-03D5-4B79-15431AEB289D}"/>
          </ac:spMkLst>
        </pc:spChg>
        <pc:spChg chg="add mod">
          <ac:chgData name="Ashwath Subramaniam" userId="9381da67-7a00-49b0-b288-4626d13496f9" providerId="ADAL" clId="{0D584332-924C-4958-8929-E6F4D3BC02CB}" dt="2024-06-21T09:22:30.681" v="4154" actId="20577"/>
          <ac:spMkLst>
            <pc:docMk/>
            <pc:sldMk cId="2856319226" sldId="262"/>
            <ac:spMk id="7" creationId="{E58A5B19-DFAF-8644-AB54-504E477D147A}"/>
          </ac:spMkLst>
        </pc:spChg>
      </pc:sldChg>
      <pc:sldChg chg="delSp modSp add mod modAnim">
        <pc:chgData name="Ashwath Subramaniam" userId="9381da67-7a00-49b0-b288-4626d13496f9" providerId="ADAL" clId="{0D584332-924C-4958-8929-E6F4D3BC02CB}" dt="2024-06-21T10:34:21.233" v="4946" actId="13822"/>
        <pc:sldMkLst>
          <pc:docMk/>
          <pc:sldMk cId="787540174" sldId="263"/>
        </pc:sldMkLst>
        <pc:spChg chg="mod">
          <ac:chgData name="Ashwath Subramaniam" userId="9381da67-7a00-49b0-b288-4626d13496f9" providerId="ADAL" clId="{0D584332-924C-4958-8929-E6F4D3BC02CB}" dt="2024-06-21T10:34:21.233" v="4946" actId="13822"/>
          <ac:spMkLst>
            <pc:docMk/>
            <pc:sldMk cId="787540174" sldId="263"/>
            <ac:spMk id="2" creationId="{FCDBE03B-A96F-A7DD-4D54-03CF49876251}"/>
          </ac:spMkLst>
        </pc:spChg>
        <pc:spChg chg="mod">
          <ac:chgData name="Ashwath Subramaniam" userId="9381da67-7a00-49b0-b288-4626d13496f9" providerId="ADAL" clId="{0D584332-924C-4958-8929-E6F4D3BC02CB}" dt="2024-06-21T09:30:01.045" v="4538" actId="20577"/>
          <ac:spMkLst>
            <pc:docMk/>
            <pc:sldMk cId="787540174" sldId="263"/>
            <ac:spMk id="3" creationId="{4033B22D-FF2F-924F-395F-2481D1F199AB}"/>
          </ac:spMkLst>
        </pc:spChg>
        <pc:spChg chg="mod">
          <ac:chgData name="Ashwath Subramaniam" userId="9381da67-7a00-49b0-b288-4626d13496f9" providerId="ADAL" clId="{0D584332-924C-4958-8929-E6F4D3BC02CB}" dt="2024-06-21T09:30:04.903" v="4540" actId="20577"/>
          <ac:spMkLst>
            <pc:docMk/>
            <pc:sldMk cId="787540174" sldId="263"/>
            <ac:spMk id="5" creationId="{BA4A251E-9AC2-51C4-64DC-FA0742C040A4}"/>
          </ac:spMkLst>
        </pc:spChg>
        <pc:spChg chg="del">
          <ac:chgData name="Ashwath Subramaniam" userId="9381da67-7a00-49b0-b288-4626d13496f9" providerId="ADAL" clId="{0D584332-924C-4958-8929-E6F4D3BC02CB}" dt="2024-06-21T09:23:16.733" v="4157" actId="478"/>
          <ac:spMkLst>
            <pc:docMk/>
            <pc:sldMk cId="787540174" sldId="263"/>
            <ac:spMk id="6" creationId="{1E07F302-FC83-03D5-4B79-15431AEB289D}"/>
          </ac:spMkLst>
        </pc:spChg>
        <pc:spChg chg="del">
          <ac:chgData name="Ashwath Subramaniam" userId="9381da67-7a00-49b0-b288-4626d13496f9" providerId="ADAL" clId="{0D584332-924C-4958-8929-E6F4D3BC02CB}" dt="2024-06-21T09:23:15.158" v="4156" actId="478"/>
          <ac:spMkLst>
            <pc:docMk/>
            <pc:sldMk cId="787540174" sldId="263"/>
            <ac:spMk id="7" creationId="{E58A5B19-DFAF-8644-AB54-504E477D147A}"/>
          </ac:spMkLst>
        </pc:spChg>
      </pc:sldChg>
      <pc:sldChg chg="addSp modSp add mod">
        <pc:chgData name="Ashwath Subramaniam" userId="9381da67-7a00-49b0-b288-4626d13496f9" providerId="ADAL" clId="{0D584332-924C-4958-8929-E6F4D3BC02CB}" dt="2024-06-21T10:34:25.852" v="4947" actId="13822"/>
        <pc:sldMkLst>
          <pc:docMk/>
          <pc:sldMk cId="1261561058" sldId="264"/>
        </pc:sldMkLst>
        <pc:spChg chg="mod">
          <ac:chgData name="Ashwath Subramaniam" userId="9381da67-7a00-49b0-b288-4626d13496f9" providerId="ADAL" clId="{0D584332-924C-4958-8929-E6F4D3BC02CB}" dt="2024-06-21T10:34:25.852" v="4947" actId="13822"/>
          <ac:spMkLst>
            <pc:docMk/>
            <pc:sldMk cId="1261561058" sldId="264"/>
            <ac:spMk id="2" creationId="{FCDBE03B-A96F-A7DD-4D54-03CF49876251}"/>
          </ac:spMkLst>
        </pc:spChg>
        <pc:spChg chg="mod">
          <ac:chgData name="Ashwath Subramaniam" userId="9381da67-7a00-49b0-b288-4626d13496f9" providerId="ADAL" clId="{0D584332-924C-4958-8929-E6F4D3BC02CB}" dt="2024-06-21T10:17:09.152" v="4894" actId="1036"/>
          <ac:spMkLst>
            <pc:docMk/>
            <pc:sldMk cId="1261561058" sldId="264"/>
            <ac:spMk id="5" creationId="{62EB64BA-9AF1-90C4-AF7B-5E8A17237954}"/>
          </ac:spMkLst>
        </pc:spChg>
        <pc:spChg chg="add mod">
          <ac:chgData name="Ashwath Subramaniam" userId="9381da67-7a00-49b0-b288-4626d13496f9" providerId="ADAL" clId="{0D584332-924C-4958-8929-E6F4D3BC02CB}" dt="2024-06-21T10:18:19.437" v="4938" actId="113"/>
          <ac:spMkLst>
            <pc:docMk/>
            <pc:sldMk cId="1261561058" sldId="264"/>
            <ac:spMk id="6" creationId="{81BC9F4A-D611-05A5-59C4-A09E28E5BF57}"/>
          </ac:spMkLst>
        </pc:spChg>
        <pc:graphicFrameChg chg="add mod modGraphic">
          <ac:chgData name="Ashwath Subramaniam" userId="9381da67-7a00-49b0-b288-4626d13496f9" providerId="ADAL" clId="{0D584332-924C-4958-8929-E6F4D3BC02CB}" dt="2024-06-21T10:16:31.665" v="4892" actId="122"/>
          <ac:graphicFrameMkLst>
            <pc:docMk/>
            <pc:sldMk cId="1261561058" sldId="264"/>
            <ac:graphicFrameMk id="3" creationId="{500E9EF9-A1F6-D4CE-1D6E-D4D6CD8C8CC9}"/>
          </ac:graphicFrameMkLst>
        </pc:graphicFrameChg>
      </pc:sldChg>
      <pc:sldChg chg="add del">
        <pc:chgData name="Ashwath Subramaniam" userId="9381da67-7a00-49b0-b288-4626d13496f9" providerId="ADAL" clId="{0D584332-924C-4958-8929-E6F4D3BC02CB}" dt="2024-06-21T10:12:21.615" v="4548" actId="47"/>
        <pc:sldMkLst>
          <pc:docMk/>
          <pc:sldMk cId="3366886801" sldId="264"/>
        </pc:sldMkLst>
      </pc:sldChg>
      <pc:sldChg chg="addSp delSp modSp add mod">
        <pc:chgData name="Ashwath Subramaniam" userId="9381da67-7a00-49b0-b288-4626d13496f9" providerId="ADAL" clId="{0D584332-924C-4958-8929-E6F4D3BC02CB}" dt="2024-06-21T11:38:20.451" v="5924" actId="20577"/>
        <pc:sldMkLst>
          <pc:docMk/>
          <pc:sldMk cId="3100583078" sldId="265"/>
        </pc:sldMkLst>
        <pc:spChg chg="mod">
          <ac:chgData name="Ashwath Subramaniam" userId="9381da67-7a00-49b0-b288-4626d13496f9" providerId="ADAL" clId="{0D584332-924C-4958-8929-E6F4D3BC02CB}" dt="2024-06-21T10:37:02.812" v="5108" actId="20577"/>
          <ac:spMkLst>
            <pc:docMk/>
            <pc:sldMk cId="3100583078" sldId="265"/>
            <ac:spMk id="2" creationId="{FCDBE03B-A96F-A7DD-4D54-03CF49876251}"/>
          </ac:spMkLst>
        </pc:spChg>
        <pc:spChg chg="add del mod">
          <ac:chgData name="Ashwath Subramaniam" userId="9381da67-7a00-49b0-b288-4626d13496f9" providerId="ADAL" clId="{0D584332-924C-4958-8929-E6F4D3BC02CB}" dt="2024-06-21T10:37:05.056" v="5109" actId="478"/>
          <ac:spMkLst>
            <pc:docMk/>
            <pc:sldMk cId="3100583078" sldId="265"/>
            <ac:spMk id="3" creationId="{CE71CC78-629C-A833-0E94-9F6742B31899}"/>
          </ac:spMkLst>
        </pc:spChg>
        <pc:spChg chg="del mod">
          <ac:chgData name="Ashwath Subramaniam" userId="9381da67-7a00-49b0-b288-4626d13496f9" providerId="ADAL" clId="{0D584332-924C-4958-8929-E6F4D3BC02CB}" dt="2024-06-21T10:37:07.504" v="5110" actId="478"/>
          <ac:spMkLst>
            <pc:docMk/>
            <pc:sldMk cId="3100583078" sldId="265"/>
            <ac:spMk id="5" creationId="{62EB64BA-9AF1-90C4-AF7B-5E8A17237954}"/>
          </ac:spMkLst>
        </pc:spChg>
        <pc:spChg chg="add del mod">
          <ac:chgData name="Ashwath Subramaniam" userId="9381da67-7a00-49b0-b288-4626d13496f9" providerId="ADAL" clId="{0D584332-924C-4958-8929-E6F4D3BC02CB}" dt="2024-06-21T10:46:51.598" v="5324" actId="478"/>
          <ac:spMkLst>
            <pc:docMk/>
            <pc:sldMk cId="3100583078" sldId="265"/>
            <ac:spMk id="6" creationId="{00FE36EF-4572-6427-C33D-A155CDE16576}"/>
          </ac:spMkLst>
        </pc:spChg>
        <pc:spChg chg="add mod">
          <ac:chgData name="Ashwath Subramaniam" userId="9381da67-7a00-49b0-b288-4626d13496f9" providerId="ADAL" clId="{0D584332-924C-4958-8929-E6F4D3BC02CB}" dt="2024-06-21T10:48:24.853" v="5347" actId="115"/>
          <ac:spMkLst>
            <pc:docMk/>
            <pc:sldMk cId="3100583078" sldId="265"/>
            <ac:spMk id="7" creationId="{8E9C4FCC-2219-0CD9-BEF8-3DA8B2863C8E}"/>
          </ac:spMkLst>
        </pc:spChg>
        <pc:spChg chg="add mod">
          <ac:chgData name="Ashwath Subramaniam" userId="9381da67-7a00-49b0-b288-4626d13496f9" providerId="ADAL" clId="{0D584332-924C-4958-8929-E6F4D3BC02CB}" dt="2024-06-21T11:38:20.451" v="5924" actId="20577"/>
          <ac:spMkLst>
            <pc:docMk/>
            <pc:sldMk cId="3100583078" sldId="265"/>
            <ac:spMk id="8" creationId="{45770157-BEE6-7CE2-4952-DBCB5E665391}"/>
          </ac:spMkLst>
        </pc:spChg>
      </pc:sldChg>
      <pc:sldChg chg="addSp delSp modSp new mod">
        <pc:chgData name="Ashwath Subramaniam" userId="9381da67-7a00-49b0-b288-4626d13496f9" providerId="ADAL" clId="{0D584332-924C-4958-8929-E6F4D3BC02CB}" dt="2024-06-21T10:45:42.991" v="5321" actId="404"/>
        <pc:sldMkLst>
          <pc:docMk/>
          <pc:sldMk cId="706106807" sldId="266"/>
        </pc:sldMkLst>
        <pc:spChg chg="add mod">
          <ac:chgData name="Ashwath Subramaniam" userId="9381da67-7a00-49b0-b288-4626d13496f9" providerId="ADAL" clId="{0D584332-924C-4958-8929-E6F4D3BC02CB}" dt="2024-06-21T10:37:28.532" v="5113"/>
          <ac:spMkLst>
            <pc:docMk/>
            <pc:sldMk cId="706106807" sldId="266"/>
            <ac:spMk id="2" creationId="{E4AE5C53-0A64-6614-7764-DA5FFD70ADB2}"/>
          </ac:spMkLst>
        </pc:spChg>
        <pc:spChg chg="add mod">
          <ac:chgData name="Ashwath Subramaniam" userId="9381da67-7a00-49b0-b288-4626d13496f9" providerId="ADAL" clId="{0D584332-924C-4958-8929-E6F4D3BC02CB}" dt="2024-06-21T10:38:31.729" v="5115" actId="207"/>
          <ac:spMkLst>
            <pc:docMk/>
            <pc:sldMk cId="706106807" sldId="266"/>
            <ac:spMk id="3" creationId="{42306476-1671-9F07-BFFD-8F49990D6850}"/>
          </ac:spMkLst>
        </pc:spChg>
        <pc:spChg chg="add del">
          <ac:chgData name="Ashwath Subramaniam" userId="9381da67-7a00-49b0-b288-4626d13496f9" providerId="ADAL" clId="{0D584332-924C-4958-8929-E6F4D3BC02CB}" dt="2024-06-21T10:40:28.965" v="5129" actId="478"/>
          <ac:spMkLst>
            <pc:docMk/>
            <pc:sldMk cId="706106807" sldId="266"/>
            <ac:spMk id="4" creationId="{2D59F61A-0B44-18D7-ED69-974537063223}"/>
          </ac:spMkLst>
        </pc:spChg>
        <pc:spChg chg="add mod">
          <ac:chgData name="Ashwath Subramaniam" userId="9381da67-7a00-49b0-b288-4626d13496f9" providerId="ADAL" clId="{0D584332-924C-4958-8929-E6F4D3BC02CB}" dt="2024-06-21T10:43:49.279" v="5272" actId="1076"/>
          <ac:spMkLst>
            <pc:docMk/>
            <pc:sldMk cId="706106807" sldId="266"/>
            <ac:spMk id="5" creationId="{D03791C0-4CEF-AEE8-ECB8-D288DDDDEE7A}"/>
          </ac:spMkLst>
        </pc:spChg>
        <pc:spChg chg="add mod">
          <ac:chgData name="Ashwath Subramaniam" userId="9381da67-7a00-49b0-b288-4626d13496f9" providerId="ADAL" clId="{0D584332-924C-4958-8929-E6F4D3BC02CB}" dt="2024-06-21T10:43:49.279" v="5272" actId="1076"/>
          <ac:spMkLst>
            <pc:docMk/>
            <pc:sldMk cId="706106807" sldId="266"/>
            <ac:spMk id="6" creationId="{4E15414D-D87C-BEF2-0353-06E98E968124}"/>
          </ac:spMkLst>
        </pc:spChg>
        <pc:spChg chg="add mod">
          <ac:chgData name="Ashwath Subramaniam" userId="9381da67-7a00-49b0-b288-4626d13496f9" providerId="ADAL" clId="{0D584332-924C-4958-8929-E6F4D3BC02CB}" dt="2024-06-21T10:45:42.991" v="5321" actId="404"/>
          <ac:spMkLst>
            <pc:docMk/>
            <pc:sldMk cId="706106807" sldId="266"/>
            <ac:spMk id="7" creationId="{9C0A4E23-76BC-5ED8-4440-520758F0E4F0}"/>
          </ac:spMkLst>
        </pc:spChg>
      </pc:sldChg>
      <pc:sldChg chg="modSp add mod">
        <pc:chgData name="Ashwath Subramaniam" userId="9381da67-7a00-49b0-b288-4626d13496f9" providerId="ADAL" clId="{0D584332-924C-4958-8929-E6F4D3BC02CB}" dt="2024-06-21T17:26:19.442" v="15411" actId="20577"/>
        <pc:sldMkLst>
          <pc:docMk/>
          <pc:sldMk cId="3967791176" sldId="267"/>
        </pc:sldMkLst>
        <pc:spChg chg="mod">
          <ac:chgData name="Ashwath Subramaniam" userId="9381da67-7a00-49b0-b288-4626d13496f9" providerId="ADAL" clId="{0D584332-924C-4958-8929-E6F4D3BC02CB}" dt="2024-06-21T17:26:19.442" v="15411" actId="20577"/>
          <ac:spMkLst>
            <pc:docMk/>
            <pc:sldMk cId="3967791176" sldId="267"/>
            <ac:spMk id="7" creationId="{9C0A4E23-76BC-5ED8-4440-520758F0E4F0}"/>
          </ac:spMkLst>
        </pc:spChg>
      </pc:sldChg>
      <pc:sldChg chg="addSp delSp modSp add mod addAnim delAnim modAnim">
        <pc:chgData name="Ashwath Subramaniam" userId="9381da67-7a00-49b0-b288-4626d13496f9" providerId="ADAL" clId="{0D584332-924C-4958-8929-E6F4D3BC02CB}" dt="2024-06-21T11:53:11.478" v="6417" actId="478"/>
        <pc:sldMkLst>
          <pc:docMk/>
          <pc:sldMk cId="3294291069" sldId="268"/>
        </pc:sldMkLst>
        <pc:spChg chg="mod">
          <ac:chgData name="Ashwath Subramaniam" userId="9381da67-7a00-49b0-b288-4626d13496f9" providerId="ADAL" clId="{0D584332-924C-4958-8929-E6F4D3BC02CB}" dt="2024-06-21T11:46:25.667" v="6050" actId="20577"/>
          <ac:spMkLst>
            <pc:docMk/>
            <pc:sldMk cId="3294291069" sldId="268"/>
            <ac:spMk id="2" creationId="{FCDBE03B-A96F-A7DD-4D54-03CF49876251}"/>
          </ac:spMkLst>
        </pc:spChg>
        <pc:spChg chg="add mod">
          <ac:chgData name="Ashwath Subramaniam" userId="9381da67-7a00-49b0-b288-4626d13496f9" providerId="ADAL" clId="{0D584332-924C-4958-8929-E6F4D3BC02CB}" dt="2024-06-21T11:47:11.283" v="6064" actId="20577"/>
          <ac:spMkLst>
            <pc:docMk/>
            <pc:sldMk cId="3294291069" sldId="268"/>
            <ac:spMk id="3" creationId="{FFB1AE9B-2911-F404-0B63-88DCD52DF804}"/>
          </ac:spMkLst>
        </pc:spChg>
        <pc:spChg chg="add del mod">
          <ac:chgData name="Ashwath Subramaniam" userId="9381da67-7a00-49b0-b288-4626d13496f9" providerId="ADAL" clId="{0D584332-924C-4958-8929-E6F4D3BC02CB}" dt="2024-06-21T11:50:13.395" v="6407" actId="6549"/>
          <ac:spMkLst>
            <pc:docMk/>
            <pc:sldMk cId="3294291069" sldId="268"/>
            <ac:spMk id="5" creationId="{A21BBB3C-88CF-DEC8-A899-5803328FD879}"/>
          </ac:spMkLst>
        </pc:spChg>
        <pc:spChg chg="add del mod">
          <ac:chgData name="Ashwath Subramaniam" userId="9381da67-7a00-49b0-b288-4626d13496f9" providerId="ADAL" clId="{0D584332-924C-4958-8929-E6F4D3BC02CB}" dt="2024-06-21T11:53:11.478" v="6417" actId="478"/>
          <ac:spMkLst>
            <pc:docMk/>
            <pc:sldMk cId="3294291069" sldId="268"/>
            <ac:spMk id="6" creationId="{37FA731E-A9A4-2914-ECA1-B0C206226A9E}"/>
          </ac:spMkLst>
        </pc:spChg>
        <pc:spChg chg="del">
          <ac:chgData name="Ashwath Subramaniam" userId="9381da67-7a00-49b0-b288-4626d13496f9" providerId="ADAL" clId="{0D584332-924C-4958-8929-E6F4D3BC02CB}" dt="2024-06-21T11:46:28.260" v="6051" actId="478"/>
          <ac:spMkLst>
            <pc:docMk/>
            <pc:sldMk cId="3294291069" sldId="268"/>
            <ac:spMk id="7" creationId="{8E9C4FCC-2219-0CD9-BEF8-3DA8B2863C8E}"/>
          </ac:spMkLst>
        </pc:spChg>
        <pc:spChg chg="del">
          <ac:chgData name="Ashwath Subramaniam" userId="9381da67-7a00-49b0-b288-4626d13496f9" providerId="ADAL" clId="{0D584332-924C-4958-8929-E6F4D3BC02CB}" dt="2024-06-21T11:46:30.753" v="6052" actId="478"/>
          <ac:spMkLst>
            <pc:docMk/>
            <pc:sldMk cId="3294291069" sldId="268"/>
            <ac:spMk id="8" creationId="{45770157-BEE6-7CE2-4952-DBCB5E665391}"/>
          </ac:spMkLst>
        </pc:spChg>
        <pc:spChg chg="add del mod">
          <ac:chgData name="Ashwath Subramaniam" userId="9381da67-7a00-49b0-b288-4626d13496f9" providerId="ADAL" clId="{0D584332-924C-4958-8929-E6F4D3BC02CB}" dt="2024-06-21T11:53:11.478" v="6417" actId="478"/>
          <ac:spMkLst>
            <pc:docMk/>
            <pc:sldMk cId="3294291069" sldId="268"/>
            <ac:spMk id="9" creationId="{E8A3BD1C-3638-DF81-01D8-EB29C925D4B3}"/>
          </ac:spMkLst>
        </pc:spChg>
      </pc:sldChg>
      <pc:sldChg chg="delSp modSp add mod delAnim modAnim">
        <pc:chgData name="Ashwath Subramaniam" userId="9381da67-7a00-49b0-b288-4626d13496f9" providerId="ADAL" clId="{0D584332-924C-4958-8929-E6F4D3BC02CB}" dt="2024-06-21T11:54:31.423" v="6484" actId="20577"/>
        <pc:sldMkLst>
          <pc:docMk/>
          <pc:sldMk cId="4084874521" sldId="269"/>
        </pc:sldMkLst>
        <pc:spChg chg="del">
          <ac:chgData name="Ashwath Subramaniam" userId="9381da67-7a00-49b0-b288-4626d13496f9" providerId="ADAL" clId="{0D584332-924C-4958-8929-E6F4D3BC02CB}" dt="2024-06-21T11:53:20.158" v="6420" actId="478"/>
          <ac:spMkLst>
            <pc:docMk/>
            <pc:sldMk cId="4084874521" sldId="269"/>
            <ac:spMk id="3" creationId="{FFB1AE9B-2911-F404-0B63-88DCD52DF804}"/>
          </ac:spMkLst>
        </pc:spChg>
        <pc:spChg chg="del mod">
          <ac:chgData name="Ashwath Subramaniam" userId="9381da67-7a00-49b0-b288-4626d13496f9" providerId="ADAL" clId="{0D584332-924C-4958-8929-E6F4D3BC02CB}" dt="2024-06-21T11:53:18.716" v="6419" actId="478"/>
          <ac:spMkLst>
            <pc:docMk/>
            <pc:sldMk cId="4084874521" sldId="269"/>
            <ac:spMk id="5" creationId="{A21BBB3C-88CF-DEC8-A899-5803328FD879}"/>
          </ac:spMkLst>
        </pc:spChg>
        <pc:spChg chg="mod">
          <ac:chgData name="Ashwath Subramaniam" userId="9381da67-7a00-49b0-b288-4626d13496f9" providerId="ADAL" clId="{0D584332-924C-4958-8929-E6F4D3BC02CB}" dt="2024-06-21T11:53:57.041" v="6478" actId="20577"/>
          <ac:spMkLst>
            <pc:docMk/>
            <pc:sldMk cId="4084874521" sldId="269"/>
            <ac:spMk id="6" creationId="{37FA731E-A9A4-2914-ECA1-B0C206226A9E}"/>
          </ac:spMkLst>
        </pc:spChg>
        <pc:spChg chg="mod">
          <ac:chgData name="Ashwath Subramaniam" userId="9381da67-7a00-49b0-b288-4626d13496f9" providerId="ADAL" clId="{0D584332-924C-4958-8929-E6F4D3BC02CB}" dt="2024-06-21T11:54:31.423" v="6484" actId="20577"/>
          <ac:spMkLst>
            <pc:docMk/>
            <pc:sldMk cId="4084874521" sldId="269"/>
            <ac:spMk id="9" creationId="{E8A3BD1C-3638-DF81-01D8-EB29C925D4B3}"/>
          </ac:spMkLst>
        </pc:spChg>
      </pc:sldChg>
      <pc:sldChg chg="modSp add mod">
        <pc:chgData name="Ashwath Subramaniam" userId="9381da67-7a00-49b0-b288-4626d13496f9" providerId="ADAL" clId="{0D584332-924C-4958-8929-E6F4D3BC02CB}" dt="2024-06-21T11:56:00.059" v="6533" actId="20577"/>
        <pc:sldMkLst>
          <pc:docMk/>
          <pc:sldMk cId="2733953166" sldId="270"/>
        </pc:sldMkLst>
        <pc:spChg chg="mod">
          <ac:chgData name="Ashwath Subramaniam" userId="9381da67-7a00-49b0-b288-4626d13496f9" providerId="ADAL" clId="{0D584332-924C-4958-8929-E6F4D3BC02CB}" dt="2024-06-21T11:55:09.410" v="6488" actId="20577"/>
          <ac:spMkLst>
            <pc:docMk/>
            <pc:sldMk cId="2733953166" sldId="270"/>
            <ac:spMk id="6" creationId="{37FA731E-A9A4-2914-ECA1-B0C206226A9E}"/>
          </ac:spMkLst>
        </pc:spChg>
        <pc:spChg chg="mod">
          <ac:chgData name="Ashwath Subramaniam" userId="9381da67-7a00-49b0-b288-4626d13496f9" providerId="ADAL" clId="{0D584332-924C-4958-8929-E6F4D3BC02CB}" dt="2024-06-21T11:56:00.059" v="6533" actId="20577"/>
          <ac:spMkLst>
            <pc:docMk/>
            <pc:sldMk cId="2733953166" sldId="270"/>
            <ac:spMk id="9" creationId="{E8A3BD1C-3638-DF81-01D8-EB29C925D4B3}"/>
          </ac:spMkLst>
        </pc:spChg>
      </pc:sldChg>
      <pc:sldChg chg="addSp modSp add mod">
        <pc:chgData name="Ashwath Subramaniam" userId="9381da67-7a00-49b0-b288-4626d13496f9" providerId="ADAL" clId="{0D584332-924C-4958-8929-E6F4D3BC02CB}" dt="2024-06-21T12:28:42.809" v="7173" actId="20577"/>
        <pc:sldMkLst>
          <pc:docMk/>
          <pc:sldMk cId="4045578346" sldId="271"/>
        </pc:sldMkLst>
        <pc:spChg chg="mod">
          <ac:chgData name="Ashwath Subramaniam" userId="9381da67-7a00-49b0-b288-4626d13496f9" providerId="ADAL" clId="{0D584332-924C-4958-8929-E6F4D3BC02CB}" dt="2024-06-21T11:59:29.704" v="6551" actId="20577"/>
          <ac:spMkLst>
            <pc:docMk/>
            <pc:sldMk cId="4045578346" sldId="271"/>
            <ac:spMk id="2" creationId="{FCDBE03B-A96F-A7DD-4D54-03CF49876251}"/>
          </ac:spMkLst>
        </pc:spChg>
        <pc:spChg chg="add mod ord">
          <ac:chgData name="Ashwath Subramaniam" userId="9381da67-7a00-49b0-b288-4626d13496f9" providerId="ADAL" clId="{0D584332-924C-4958-8929-E6F4D3BC02CB}" dt="2024-06-21T12:28:15.038" v="7156" actId="14100"/>
          <ac:spMkLst>
            <pc:docMk/>
            <pc:sldMk cId="4045578346" sldId="271"/>
            <ac:spMk id="5" creationId="{30DE4F45-9214-E1BC-125D-C2194A8B36D3}"/>
          </ac:spMkLst>
        </pc:spChg>
        <pc:spChg chg="mod">
          <ac:chgData name="Ashwath Subramaniam" userId="9381da67-7a00-49b0-b288-4626d13496f9" providerId="ADAL" clId="{0D584332-924C-4958-8929-E6F4D3BC02CB}" dt="2024-06-21T12:27:55.953" v="7155" actId="206"/>
          <ac:spMkLst>
            <pc:docMk/>
            <pc:sldMk cId="4045578346" sldId="271"/>
            <ac:spMk id="7" creationId="{8E9C4FCC-2219-0CD9-BEF8-3DA8B2863C8E}"/>
          </ac:spMkLst>
        </pc:spChg>
        <pc:spChg chg="mod">
          <ac:chgData name="Ashwath Subramaniam" userId="9381da67-7a00-49b0-b288-4626d13496f9" providerId="ADAL" clId="{0D584332-924C-4958-8929-E6F4D3BC02CB}" dt="2024-06-21T12:28:42.809" v="7173" actId="20577"/>
          <ac:spMkLst>
            <pc:docMk/>
            <pc:sldMk cId="4045578346" sldId="271"/>
            <ac:spMk id="8" creationId="{45770157-BEE6-7CE2-4952-DBCB5E665391}"/>
          </ac:spMkLst>
        </pc:spChg>
        <pc:graphicFrameChg chg="add mod modGraphic">
          <ac:chgData name="Ashwath Subramaniam" userId="9381da67-7a00-49b0-b288-4626d13496f9" providerId="ADAL" clId="{0D584332-924C-4958-8929-E6F4D3BC02CB}" dt="2024-06-21T12:23:07.305" v="7110" actId="14100"/>
          <ac:graphicFrameMkLst>
            <pc:docMk/>
            <pc:sldMk cId="4045578346" sldId="271"/>
            <ac:graphicFrameMk id="3" creationId="{6072E767-4CE7-20B3-DC31-4366230514D7}"/>
          </ac:graphicFrameMkLst>
        </pc:graphicFrameChg>
      </pc:sldChg>
      <pc:sldChg chg="addSp delSp modSp add mod">
        <pc:chgData name="Ashwath Subramaniam" userId="9381da67-7a00-49b0-b288-4626d13496f9" providerId="ADAL" clId="{0D584332-924C-4958-8929-E6F4D3BC02CB}" dt="2024-06-21T12:35:34.993" v="7231" actId="14"/>
        <pc:sldMkLst>
          <pc:docMk/>
          <pc:sldMk cId="2242813278" sldId="272"/>
        </pc:sldMkLst>
        <pc:spChg chg="del">
          <ac:chgData name="Ashwath Subramaniam" userId="9381da67-7a00-49b0-b288-4626d13496f9" providerId="ADAL" clId="{0D584332-924C-4958-8929-E6F4D3BC02CB}" dt="2024-06-21T12:30:05.451" v="7175" actId="478"/>
          <ac:spMkLst>
            <pc:docMk/>
            <pc:sldMk cId="2242813278" sldId="272"/>
            <ac:spMk id="2" creationId="{FCDBE03B-A96F-A7DD-4D54-03CF49876251}"/>
          </ac:spMkLst>
        </pc:spChg>
        <pc:spChg chg="add mod">
          <ac:chgData name="Ashwath Subramaniam" userId="9381da67-7a00-49b0-b288-4626d13496f9" providerId="ADAL" clId="{0D584332-924C-4958-8929-E6F4D3BC02CB}" dt="2024-06-21T12:30:02.903" v="7174"/>
          <ac:spMkLst>
            <pc:docMk/>
            <pc:sldMk cId="2242813278" sldId="272"/>
            <ac:spMk id="3" creationId="{6BD8693E-E851-3A8E-E209-878F081DD108}"/>
          </ac:spMkLst>
        </pc:spChg>
        <pc:spChg chg="add mod">
          <ac:chgData name="Ashwath Subramaniam" userId="9381da67-7a00-49b0-b288-4626d13496f9" providerId="ADAL" clId="{0D584332-924C-4958-8929-E6F4D3BC02CB}" dt="2024-06-21T12:30:06.107" v="7176"/>
          <ac:spMkLst>
            <pc:docMk/>
            <pc:sldMk cId="2242813278" sldId="272"/>
            <ac:spMk id="5" creationId="{2C914315-7F00-26B8-1E8F-058A68C4F13A}"/>
          </ac:spMkLst>
        </pc:spChg>
        <pc:spChg chg="mod">
          <ac:chgData name="Ashwath Subramaniam" userId="9381da67-7a00-49b0-b288-4626d13496f9" providerId="ADAL" clId="{0D584332-924C-4958-8929-E6F4D3BC02CB}" dt="2024-06-21T12:30:24.601" v="7179"/>
          <ac:spMkLst>
            <pc:docMk/>
            <pc:sldMk cId="2242813278" sldId="272"/>
            <ac:spMk id="7" creationId="{8E9C4FCC-2219-0CD9-BEF8-3DA8B2863C8E}"/>
          </ac:spMkLst>
        </pc:spChg>
        <pc:spChg chg="mod">
          <ac:chgData name="Ashwath Subramaniam" userId="9381da67-7a00-49b0-b288-4626d13496f9" providerId="ADAL" clId="{0D584332-924C-4958-8929-E6F4D3BC02CB}" dt="2024-06-21T12:35:34.993" v="7231" actId="14"/>
          <ac:spMkLst>
            <pc:docMk/>
            <pc:sldMk cId="2242813278" sldId="272"/>
            <ac:spMk id="8" creationId="{45770157-BEE6-7CE2-4952-DBCB5E665391}"/>
          </ac:spMkLst>
        </pc:spChg>
      </pc:sldChg>
      <pc:sldChg chg="modSp add mod">
        <pc:chgData name="Ashwath Subramaniam" userId="9381da67-7a00-49b0-b288-4626d13496f9" providerId="ADAL" clId="{0D584332-924C-4958-8929-E6F4D3BC02CB}" dt="2024-06-21T12:51:49.866" v="7455" actId="20577"/>
        <pc:sldMkLst>
          <pc:docMk/>
          <pc:sldMk cId="1695556315" sldId="273"/>
        </pc:sldMkLst>
        <pc:spChg chg="mod">
          <ac:chgData name="Ashwath Subramaniam" userId="9381da67-7a00-49b0-b288-4626d13496f9" providerId="ADAL" clId="{0D584332-924C-4958-8929-E6F4D3BC02CB}" dt="2024-06-21T12:36:33.210" v="7259" actId="20577"/>
          <ac:spMkLst>
            <pc:docMk/>
            <pc:sldMk cId="1695556315" sldId="273"/>
            <ac:spMk id="2" creationId="{FCDBE03B-A96F-A7DD-4D54-03CF49876251}"/>
          </ac:spMkLst>
        </pc:spChg>
        <pc:spChg chg="mod">
          <ac:chgData name="Ashwath Subramaniam" userId="9381da67-7a00-49b0-b288-4626d13496f9" providerId="ADAL" clId="{0D584332-924C-4958-8929-E6F4D3BC02CB}" dt="2024-06-21T12:49:07.085" v="7268" actId="14100"/>
          <ac:spMkLst>
            <pc:docMk/>
            <pc:sldMk cId="1695556315" sldId="273"/>
            <ac:spMk id="7" creationId="{8E9C4FCC-2219-0CD9-BEF8-3DA8B2863C8E}"/>
          </ac:spMkLst>
        </pc:spChg>
        <pc:spChg chg="mod">
          <ac:chgData name="Ashwath Subramaniam" userId="9381da67-7a00-49b0-b288-4626d13496f9" providerId="ADAL" clId="{0D584332-924C-4958-8929-E6F4D3BC02CB}" dt="2024-06-21T12:51:49.866" v="7455" actId="20577"/>
          <ac:spMkLst>
            <pc:docMk/>
            <pc:sldMk cId="1695556315" sldId="273"/>
            <ac:spMk id="8" creationId="{45770157-BEE6-7CE2-4952-DBCB5E665391}"/>
          </ac:spMkLst>
        </pc:spChg>
      </pc:sldChg>
      <pc:sldChg chg="modSp add mod">
        <pc:chgData name="Ashwath Subramaniam" userId="9381da67-7a00-49b0-b288-4626d13496f9" providerId="ADAL" clId="{0D584332-924C-4958-8929-E6F4D3BC02CB}" dt="2024-06-21T12:56:10.866" v="7615" actId="20577"/>
        <pc:sldMkLst>
          <pc:docMk/>
          <pc:sldMk cId="1055621764" sldId="274"/>
        </pc:sldMkLst>
        <pc:spChg chg="mod">
          <ac:chgData name="Ashwath Subramaniam" userId="9381da67-7a00-49b0-b288-4626d13496f9" providerId="ADAL" clId="{0D584332-924C-4958-8929-E6F4D3BC02CB}" dt="2024-06-21T12:52:26.716" v="7485" actId="20577"/>
          <ac:spMkLst>
            <pc:docMk/>
            <pc:sldMk cId="1055621764" sldId="274"/>
            <ac:spMk id="2" creationId="{FCDBE03B-A96F-A7DD-4D54-03CF49876251}"/>
          </ac:spMkLst>
        </pc:spChg>
        <pc:spChg chg="mod">
          <ac:chgData name="Ashwath Subramaniam" userId="9381da67-7a00-49b0-b288-4626d13496f9" providerId="ADAL" clId="{0D584332-924C-4958-8929-E6F4D3BC02CB}" dt="2024-06-21T12:53:55.523" v="7507" actId="20577"/>
          <ac:spMkLst>
            <pc:docMk/>
            <pc:sldMk cId="1055621764" sldId="274"/>
            <ac:spMk id="3" creationId="{FFB1AE9B-2911-F404-0B63-88DCD52DF804}"/>
          </ac:spMkLst>
        </pc:spChg>
        <pc:spChg chg="mod">
          <ac:chgData name="Ashwath Subramaniam" userId="9381da67-7a00-49b0-b288-4626d13496f9" providerId="ADAL" clId="{0D584332-924C-4958-8929-E6F4D3BC02CB}" dt="2024-06-21T12:56:10.866" v="7615" actId="20577"/>
          <ac:spMkLst>
            <pc:docMk/>
            <pc:sldMk cId="1055621764" sldId="274"/>
            <ac:spMk id="5" creationId="{A21BBB3C-88CF-DEC8-A899-5803328FD879}"/>
          </ac:spMkLst>
        </pc:spChg>
      </pc:sldChg>
      <pc:sldChg chg="addSp modSp add mod modAnim">
        <pc:chgData name="Ashwath Subramaniam" userId="9381da67-7a00-49b0-b288-4626d13496f9" providerId="ADAL" clId="{0D584332-924C-4958-8929-E6F4D3BC02CB}" dt="2024-06-21T13:00:41.296" v="7937" actId="20577"/>
        <pc:sldMkLst>
          <pc:docMk/>
          <pc:sldMk cId="2883161787" sldId="275"/>
        </pc:sldMkLst>
        <pc:spChg chg="mod">
          <ac:chgData name="Ashwath Subramaniam" userId="9381da67-7a00-49b0-b288-4626d13496f9" providerId="ADAL" clId="{0D584332-924C-4958-8929-E6F4D3BC02CB}" dt="2024-06-21T12:57:44.071" v="7619"/>
          <ac:spMkLst>
            <pc:docMk/>
            <pc:sldMk cId="2883161787" sldId="275"/>
            <ac:spMk id="3" creationId="{FFB1AE9B-2911-F404-0B63-88DCD52DF804}"/>
          </ac:spMkLst>
        </pc:spChg>
        <pc:spChg chg="mod">
          <ac:chgData name="Ashwath Subramaniam" userId="9381da67-7a00-49b0-b288-4626d13496f9" providerId="ADAL" clId="{0D584332-924C-4958-8929-E6F4D3BC02CB}" dt="2024-06-21T12:58:30.002" v="7622" actId="5793"/>
          <ac:spMkLst>
            <pc:docMk/>
            <pc:sldMk cId="2883161787" sldId="275"/>
            <ac:spMk id="5" creationId="{A21BBB3C-88CF-DEC8-A899-5803328FD879}"/>
          </ac:spMkLst>
        </pc:spChg>
        <pc:spChg chg="add mod">
          <ac:chgData name="Ashwath Subramaniam" userId="9381da67-7a00-49b0-b288-4626d13496f9" providerId="ADAL" clId="{0D584332-924C-4958-8929-E6F4D3BC02CB}" dt="2024-06-21T12:59:47.286" v="7773" actId="20577"/>
          <ac:spMkLst>
            <pc:docMk/>
            <pc:sldMk cId="2883161787" sldId="275"/>
            <ac:spMk id="6" creationId="{41F16F18-136F-3710-A343-23376B31DA0E}"/>
          </ac:spMkLst>
        </pc:spChg>
        <pc:spChg chg="add mod">
          <ac:chgData name="Ashwath Subramaniam" userId="9381da67-7a00-49b0-b288-4626d13496f9" providerId="ADAL" clId="{0D584332-924C-4958-8929-E6F4D3BC02CB}" dt="2024-06-21T13:00:41.296" v="7937" actId="20577"/>
          <ac:spMkLst>
            <pc:docMk/>
            <pc:sldMk cId="2883161787" sldId="275"/>
            <ac:spMk id="7" creationId="{42A2AA21-2109-536C-436B-1C1A9490B468}"/>
          </ac:spMkLst>
        </pc:spChg>
      </pc:sldChg>
      <pc:sldChg chg="delSp modSp add mod delAnim modAnim">
        <pc:chgData name="Ashwath Subramaniam" userId="9381da67-7a00-49b0-b288-4626d13496f9" providerId="ADAL" clId="{0D584332-924C-4958-8929-E6F4D3BC02CB}" dt="2024-06-21T13:07:28.011" v="8683" actId="20577"/>
        <pc:sldMkLst>
          <pc:docMk/>
          <pc:sldMk cId="1912723845" sldId="276"/>
        </pc:sldMkLst>
        <pc:spChg chg="mod">
          <ac:chgData name="Ashwath Subramaniam" userId="9381da67-7a00-49b0-b288-4626d13496f9" providerId="ADAL" clId="{0D584332-924C-4958-8929-E6F4D3BC02CB}" dt="2024-06-21T13:02:46.913" v="8132" actId="20577"/>
          <ac:spMkLst>
            <pc:docMk/>
            <pc:sldMk cId="1912723845" sldId="276"/>
            <ac:spMk id="3" creationId="{FFB1AE9B-2911-F404-0B63-88DCD52DF804}"/>
          </ac:spMkLst>
        </pc:spChg>
        <pc:spChg chg="mod">
          <ac:chgData name="Ashwath Subramaniam" userId="9381da67-7a00-49b0-b288-4626d13496f9" providerId="ADAL" clId="{0D584332-924C-4958-8929-E6F4D3BC02CB}" dt="2024-06-21T13:07:28.011" v="8683" actId="20577"/>
          <ac:spMkLst>
            <pc:docMk/>
            <pc:sldMk cId="1912723845" sldId="276"/>
            <ac:spMk id="5" creationId="{A21BBB3C-88CF-DEC8-A899-5803328FD879}"/>
          </ac:spMkLst>
        </pc:spChg>
        <pc:spChg chg="del">
          <ac:chgData name="Ashwath Subramaniam" userId="9381da67-7a00-49b0-b288-4626d13496f9" providerId="ADAL" clId="{0D584332-924C-4958-8929-E6F4D3BC02CB}" dt="2024-06-21T13:02:49.309" v="8133" actId="478"/>
          <ac:spMkLst>
            <pc:docMk/>
            <pc:sldMk cId="1912723845" sldId="276"/>
            <ac:spMk id="6" creationId="{41F16F18-136F-3710-A343-23376B31DA0E}"/>
          </ac:spMkLst>
        </pc:spChg>
        <pc:spChg chg="del">
          <ac:chgData name="Ashwath Subramaniam" userId="9381da67-7a00-49b0-b288-4626d13496f9" providerId="ADAL" clId="{0D584332-924C-4958-8929-E6F4D3BC02CB}" dt="2024-06-21T13:02:50.893" v="8134" actId="478"/>
          <ac:spMkLst>
            <pc:docMk/>
            <pc:sldMk cId="1912723845" sldId="276"/>
            <ac:spMk id="7" creationId="{42A2AA21-2109-536C-436B-1C1A9490B468}"/>
          </ac:spMkLst>
        </pc:spChg>
      </pc:sldChg>
      <pc:sldChg chg="modSp add mod">
        <pc:chgData name="Ashwath Subramaniam" userId="9381da67-7a00-49b0-b288-4626d13496f9" providerId="ADAL" clId="{0D584332-924C-4958-8929-E6F4D3BC02CB}" dt="2024-06-21T13:25:51.381" v="9316" actId="20577"/>
        <pc:sldMkLst>
          <pc:docMk/>
          <pc:sldMk cId="3121437490" sldId="277"/>
        </pc:sldMkLst>
        <pc:spChg chg="mod">
          <ac:chgData name="Ashwath Subramaniam" userId="9381da67-7a00-49b0-b288-4626d13496f9" providerId="ADAL" clId="{0D584332-924C-4958-8929-E6F4D3BC02CB}" dt="2024-06-21T13:25:51.381" v="9316" actId="20577"/>
          <ac:spMkLst>
            <pc:docMk/>
            <pc:sldMk cId="3121437490" sldId="277"/>
            <ac:spMk id="2" creationId="{FCDBE03B-A96F-A7DD-4D54-03CF49876251}"/>
          </ac:spMkLst>
        </pc:spChg>
        <pc:spChg chg="mod">
          <ac:chgData name="Ashwath Subramaniam" userId="9381da67-7a00-49b0-b288-4626d13496f9" providerId="ADAL" clId="{0D584332-924C-4958-8929-E6F4D3BC02CB}" dt="2024-06-21T13:15:55.106" v="8906" actId="14100"/>
          <ac:spMkLst>
            <pc:docMk/>
            <pc:sldMk cId="3121437490" sldId="277"/>
            <ac:spMk id="7" creationId="{8E9C4FCC-2219-0CD9-BEF8-3DA8B2863C8E}"/>
          </ac:spMkLst>
        </pc:spChg>
        <pc:spChg chg="mod">
          <ac:chgData name="Ashwath Subramaniam" userId="9381da67-7a00-49b0-b288-4626d13496f9" providerId="ADAL" clId="{0D584332-924C-4958-8929-E6F4D3BC02CB}" dt="2024-06-21T13:23:18.720" v="9208" actId="6549"/>
          <ac:spMkLst>
            <pc:docMk/>
            <pc:sldMk cId="3121437490" sldId="277"/>
            <ac:spMk id="8" creationId="{45770157-BEE6-7CE2-4952-DBCB5E665391}"/>
          </ac:spMkLst>
        </pc:spChg>
      </pc:sldChg>
      <pc:sldChg chg="addSp modSp add mod">
        <pc:chgData name="Ashwath Subramaniam" userId="9381da67-7a00-49b0-b288-4626d13496f9" providerId="ADAL" clId="{0D584332-924C-4958-8929-E6F4D3BC02CB}" dt="2024-06-21T13:43:37.426" v="10042" actId="1076"/>
        <pc:sldMkLst>
          <pc:docMk/>
          <pc:sldMk cId="2598671439" sldId="278"/>
        </pc:sldMkLst>
        <pc:spChg chg="mod">
          <ac:chgData name="Ashwath Subramaniam" userId="9381da67-7a00-49b0-b288-4626d13496f9" providerId="ADAL" clId="{0D584332-924C-4958-8929-E6F4D3BC02CB}" dt="2024-06-21T13:40:08.368" v="9849" actId="20577"/>
          <ac:spMkLst>
            <pc:docMk/>
            <pc:sldMk cId="2598671439" sldId="278"/>
            <ac:spMk id="3" creationId="{FFB1AE9B-2911-F404-0B63-88DCD52DF804}"/>
          </ac:spMkLst>
        </pc:spChg>
        <pc:spChg chg="mod">
          <ac:chgData name="Ashwath Subramaniam" userId="9381da67-7a00-49b0-b288-4626d13496f9" providerId="ADAL" clId="{0D584332-924C-4958-8929-E6F4D3BC02CB}" dt="2024-06-21T13:43:03.291" v="10040" actId="20577"/>
          <ac:spMkLst>
            <pc:docMk/>
            <pc:sldMk cId="2598671439" sldId="278"/>
            <ac:spMk id="5" creationId="{A21BBB3C-88CF-DEC8-A899-5803328FD879}"/>
          </ac:spMkLst>
        </pc:spChg>
        <pc:spChg chg="add mod">
          <ac:chgData name="Ashwath Subramaniam" userId="9381da67-7a00-49b0-b288-4626d13496f9" providerId="ADAL" clId="{0D584332-924C-4958-8929-E6F4D3BC02CB}" dt="2024-06-21T13:43:37.426" v="10042" actId="1076"/>
          <ac:spMkLst>
            <pc:docMk/>
            <pc:sldMk cId="2598671439" sldId="278"/>
            <ac:spMk id="6" creationId="{6F80AA5D-AEDD-838B-1BB6-A2E53D56FE82}"/>
          </ac:spMkLst>
        </pc:spChg>
      </pc:sldChg>
      <pc:sldChg chg="modSp add mod ord">
        <pc:chgData name="Ashwath Subramaniam" userId="9381da67-7a00-49b0-b288-4626d13496f9" providerId="ADAL" clId="{0D584332-924C-4958-8929-E6F4D3BC02CB}" dt="2024-06-21T13:26:13.007" v="9320" actId="20577"/>
        <pc:sldMkLst>
          <pc:docMk/>
          <pc:sldMk cId="554875163" sldId="279"/>
        </pc:sldMkLst>
        <pc:spChg chg="mod">
          <ac:chgData name="Ashwath Subramaniam" userId="9381da67-7a00-49b0-b288-4626d13496f9" providerId="ADAL" clId="{0D584332-924C-4958-8929-E6F4D3BC02CB}" dt="2024-06-21T13:26:13.007" v="9320" actId="20577"/>
          <ac:spMkLst>
            <pc:docMk/>
            <pc:sldMk cId="554875163" sldId="279"/>
            <ac:spMk id="7" creationId="{8E9C4FCC-2219-0CD9-BEF8-3DA8B2863C8E}"/>
          </ac:spMkLst>
        </pc:spChg>
        <pc:spChg chg="mod">
          <ac:chgData name="Ashwath Subramaniam" userId="9381da67-7a00-49b0-b288-4626d13496f9" providerId="ADAL" clId="{0D584332-924C-4958-8929-E6F4D3BC02CB}" dt="2024-06-21T13:25:37.254" v="9306" actId="20577"/>
          <ac:spMkLst>
            <pc:docMk/>
            <pc:sldMk cId="554875163" sldId="279"/>
            <ac:spMk id="8" creationId="{45770157-BEE6-7CE2-4952-DBCB5E665391}"/>
          </ac:spMkLst>
        </pc:spChg>
      </pc:sldChg>
      <pc:sldChg chg="addSp delSp modSp add mod">
        <pc:chgData name="Ashwath Subramaniam" userId="9381da67-7a00-49b0-b288-4626d13496f9" providerId="ADAL" clId="{0D584332-924C-4958-8929-E6F4D3BC02CB}" dt="2024-06-21T13:28:54.239" v="9351" actId="20577"/>
        <pc:sldMkLst>
          <pc:docMk/>
          <pc:sldMk cId="227168913" sldId="280"/>
        </pc:sldMkLst>
        <pc:spChg chg="del">
          <ac:chgData name="Ashwath Subramaniam" userId="9381da67-7a00-49b0-b288-4626d13496f9" providerId="ADAL" clId="{0D584332-924C-4958-8929-E6F4D3BC02CB}" dt="2024-06-21T13:25:58.357" v="9317" actId="478"/>
          <ac:spMkLst>
            <pc:docMk/>
            <pc:sldMk cId="227168913" sldId="280"/>
            <ac:spMk id="2" creationId="{FCDBE03B-A96F-A7DD-4D54-03CF49876251}"/>
          </ac:spMkLst>
        </pc:spChg>
        <pc:spChg chg="add mod">
          <ac:chgData name="Ashwath Subramaniam" userId="9381da67-7a00-49b0-b288-4626d13496f9" providerId="ADAL" clId="{0D584332-924C-4958-8929-E6F4D3BC02CB}" dt="2024-06-21T13:25:58.716" v="9318"/>
          <ac:spMkLst>
            <pc:docMk/>
            <pc:sldMk cId="227168913" sldId="280"/>
            <ac:spMk id="3" creationId="{E413A6EE-3340-50E3-0433-57B4D88B4D35}"/>
          </ac:spMkLst>
        </pc:spChg>
        <pc:spChg chg="mod">
          <ac:chgData name="Ashwath Subramaniam" userId="9381da67-7a00-49b0-b288-4626d13496f9" providerId="ADAL" clId="{0D584332-924C-4958-8929-E6F4D3BC02CB}" dt="2024-06-21T13:27:12.704" v="9336" actId="20577"/>
          <ac:spMkLst>
            <pc:docMk/>
            <pc:sldMk cId="227168913" sldId="280"/>
            <ac:spMk id="7" creationId="{8E9C4FCC-2219-0CD9-BEF8-3DA8B2863C8E}"/>
          </ac:spMkLst>
        </pc:spChg>
        <pc:spChg chg="mod">
          <ac:chgData name="Ashwath Subramaniam" userId="9381da67-7a00-49b0-b288-4626d13496f9" providerId="ADAL" clId="{0D584332-924C-4958-8929-E6F4D3BC02CB}" dt="2024-06-21T13:28:54.239" v="9351" actId="20577"/>
          <ac:spMkLst>
            <pc:docMk/>
            <pc:sldMk cId="227168913" sldId="280"/>
            <ac:spMk id="8" creationId="{45770157-BEE6-7CE2-4952-DBCB5E665391}"/>
          </ac:spMkLst>
        </pc:spChg>
      </pc:sldChg>
      <pc:sldChg chg="modSp add mod">
        <pc:chgData name="Ashwath Subramaniam" userId="9381da67-7a00-49b0-b288-4626d13496f9" providerId="ADAL" clId="{0D584332-924C-4958-8929-E6F4D3BC02CB}" dt="2024-06-21T13:31:10.440" v="9371" actId="20577"/>
        <pc:sldMkLst>
          <pc:docMk/>
          <pc:sldMk cId="2580783058" sldId="281"/>
        </pc:sldMkLst>
        <pc:spChg chg="mod">
          <ac:chgData name="Ashwath Subramaniam" userId="9381da67-7a00-49b0-b288-4626d13496f9" providerId="ADAL" clId="{0D584332-924C-4958-8929-E6F4D3BC02CB}" dt="2024-06-21T13:29:34.408" v="9357" actId="14100"/>
          <ac:spMkLst>
            <pc:docMk/>
            <pc:sldMk cId="2580783058" sldId="281"/>
            <ac:spMk id="7" creationId="{8E9C4FCC-2219-0CD9-BEF8-3DA8B2863C8E}"/>
          </ac:spMkLst>
        </pc:spChg>
        <pc:spChg chg="mod">
          <ac:chgData name="Ashwath Subramaniam" userId="9381da67-7a00-49b0-b288-4626d13496f9" providerId="ADAL" clId="{0D584332-924C-4958-8929-E6F4D3BC02CB}" dt="2024-06-21T13:31:10.440" v="9371" actId="20577"/>
          <ac:spMkLst>
            <pc:docMk/>
            <pc:sldMk cId="2580783058" sldId="281"/>
            <ac:spMk id="8" creationId="{45770157-BEE6-7CE2-4952-DBCB5E665391}"/>
          </ac:spMkLst>
        </pc:spChg>
      </pc:sldChg>
      <pc:sldChg chg="modSp add mod">
        <pc:chgData name="Ashwath Subramaniam" userId="9381da67-7a00-49b0-b288-4626d13496f9" providerId="ADAL" clId="{0D584332-924C-4958-8929-E6F4D3BC02CB}" dt="2024-06-21T13:37:14.540" v="9555" actId="6549"/>
        <pc:sldMkLst>
          <pc:docMk/>
          <pc:sldMk cId="519634675" sldId="282"/>
        </pc:sldMkLst>
        <pc:spChg chg="mod">
          <ac:chgData name="Ashwath Subramaniam" userId="9381da67-7a00-49b0-b288-4626d13496f9" providerId="ADAL" clId="{0D584332-924C-4958-8929-E6F4D3BC02CB}" dt="2024-06-21T13:33:35.565" v="9394" actId="14100"/>
          <ac:spMkLst>
            <pc:docMk/>
            <pc:sldMk cId="519634675" sldId="282"/>
            <ac:spMk id="7" creationId="{8E9C4FCC-2219-0CD9-BEF8-3DA8B2863C8E}"/>
          </ac:spMkLst>
        </pc:spChg>
        <pc:spChg chg="mod">
          <ac:chgData name="Ashwath Subramaniam" userId="9381da67-7a00-49b0-b288-4626d13496f9" providerId="ADAL" clId="{0D584332-924C-4958-8929-E6F4D3BC02CB}" dt="2024-06-21T13:37:14.540" v="9555" actId="6549"/>
          <ac:spMkLst>
            <pc:docMk/>
            <pc:sldMk cId="519634675" sldId="282"/>
            <ac:spMk id="8" creationId="{45770157-BEE6-7CE2-4952-DBCB5E665391}"/>
          </ac:spMkLst>
        </pc:spChg>
      </pc:sldChg>
      <pc:sldChg chg="addSp modSp add mod modAnim">
        <pc:chgData name="Ashwath Subramaniam" userId="9381da67-7a00-49b0-b288-4626d13496f9" providerId="ADAL" clId="{0D584332-924C-4958-8929-E6F4D3BC02CB}" dt="2024-06-21T13:56:45.423" v="10765" actId="20577"/>
        <pc:sldMkLst>
          <pc:docMk/>
          <pc:sldMk cId="1675572379" sldId="283"/>
        </pc:sldMkLst>
        <pc:spChg chg="add mod">
          <ac:chgData name="Ashwath Subramaniam" userId="9381da67-7a00-49b0-b288-4626d13496f9" providerId="ADAL" clId="{0D584332-924C-4958-8929-E6F4D3BC02CB}" dt="2024-06-21T13:54:36.734" v="10461" actId="1076"/>
          <ac:spMkLst>
            <pc:docMk/>
            <pc:sldMk cId="1675572379" sldId="283"/>
            <ac:spMk id="3" creationId="{E0BC62AD-BF51-7D4D-37DD-3A4264B8524A}"/>
          </ac:spMkLst>
        </pc:spChg>
        <pc:spChg chg="add mod">
          <ac:chgData name="Ashwath Subramaniam" userId="9381da67-7a00-49b0-b288-4626d13496f9" providerId="ADAL" clId="{0D584332-924C-4958-8929-E6F4D3BC02CB}" dt="2024-06-21T13:56:45.423" v="10765" actId="20577"/>
          <ac:spMkLst>
            <pc:docMk/>
            <pc:sldMk cId="1675572379" sldId="283"/>
            <ac:spMk id="5" creationId="{A452652C-622D-E963-2885-347C4B97F2DF}"/>
          </ac:spMkLst>
        </pc:spChg>
        <pc:spChg chg="mod">
          <ac:chgData name="Ashwath Subramaniam" userId="9381da67-7a00-49b0-b288-4626d13496f9" providerId="ADAL" clId="{0D584332-924C-4958-8929-E6F4D3BC02CB}" dt="2024-06-21T13:51:19.631" v="10054" actId="14100"/>
          <ac:spMkLst>
            <pc:docMk/>
            <pc:sldMk cId="1675572379" sldId="283"/>
            <ac:spMk id="7" creationId="{8E9C4FCC-2219-0CD9-BEF8-3DA8B2863C8E}"/>
          </ac:spMkLst>
        </pc:spChg>
        <pc:spChg chg="mod">
          <ac:chgData name="Ashwath Subramaniam" userId="9381da67-7a00-49b0-b288-4626d13496f9" providerId="ADAL" clId="{0D584332-924C-4958-8929-E6F4D3BC02CB}" dt="2024-06-21T13:52:52.438" v="10355" actId="20577"/>
          <ac:spMkLst>
            <pc:docMk/>
            <pc:sldMk cId="1675572379" sldId="283"/>
            <ac:spMk id="8" creationId="{45770157-BEE6-7CE2-4952-DBCB5E665391}"/>
          </ac:spMkLst>
        </pc:spChg>
      </pc:sldChg>
      <pc:sldChg chg="addSp delSp modSp add mod delAnim modAnim">
        <pc:chgData name="Ashwath Subramaniam" userId="9381da67-7a00-49b0-b288-4626d13496f9" providerId="ADAL" clId="{0D584332-924C-4958-8929-E6F4D3BC02CB}" dt="2024-06-21T17:53:30.836" v="16716"/>
        <pc:sldMkLst>
          <pc:docMk/>
          <pc:sldMk cId="2375759481" sldId="284"/>
        </pc:sldMkLst>
        <pc:spChg chg="mod">
          <ac:chgData name="Ashwath Subramaniam" userId="9381da67-7a00-49b0-b288-4626d13496f9" providerId="ADAL" clId="{0D584332-924C-4958-8929-E6F4D3BC02CB}" dt="2024-06-21T13:57:37.361" v="10795" actId="20577"/>
          <ac:spMkLst>
            <pc:docMk/>
            <pc:sldMk cId="2375759481" sldId="284"/>
            <ac:spMk id="2" creationId="{FCDBE03B-A96F-A7DD-4D54-03CF49876251}"/>
          </ac:spMkLst>
        </pc:spChg>
        <pc:spChg chg="del">
          <ac:chgData name="Ashwath Subramaniam" userId="9381da67-7a00-49b0-b288-4626d13496f9" providerId="ADAL" clId="{0D584332-924C-4958-8929-E6F4D3BC02CB}" dt="2024-06-21T13:58:25.734" v="10803" actId="478"/>
          <ac:spMkLst>
            <pc:docMk/>
            <pc:sldMk cId="2375759481" sldId="284"/>
            <ac:spMk id="3" creationId="{E0BC62AD-BF51-7D4D-37DD-3A4264B8524A}"/>
          </ac:spMkLst>
        </pc:spChg>
        <pc:spChg chg="del">
          <ac:chgData name="Ashwath Subramaniam" userId="9381da67-7a00-49b0-b288-4626d13496f9" providerId="ADAL" clId="{0D584332-924C-4958-8929-E6F4D3BC02CB}" dt="2024-06-21T13:58:27.171" v="10804" actId="478"/>
          <ac:spMkLst>
            <pc:docMk/>
            <pc:sldMk cId="2375759481" sldId="284"/>
            <ac:spMk id="5" creationId="{A452652C-622D-E963-2885-347C4B97F2DF}"/>
          </ac:spMkLst>
        </pc:spChg>
        <pc:spChg chg="mod">
          <ac:chgData name="Ashwath Subramaniam" userId="9381da67-7a00-49b0-b288-4626d13496f9" providerId="ADAL" clId="{0D584332-924C-4958-8929-E6F4D3BC02CB}" dt="2024-06-21T13:58:50.932" v="10812"/>
          <ac:spMkLst>
            <pc:docMk/>
            <pc:sldMk cId="2375759481" sldId="284"/>
            <ac:spMk id="7" creationId="{8E9C4FCC-2219-0CD9-BEF8-3DA8B2863C8E}"/>
          </ac:spMkLst>
        </pc:spChg>
        <pc:spChg chg="mod">
          <ac:chgData name="Ashwath Subramaniam" userId="9381da67-7a00-49b0-b288-4626d13496f9" providerId="ADAL" clId="{0D584332-924C-4958-8929-E6F4D3BC02CB}" dt="2024-06-21T17:53:30.836" v="16716"/>
          <ac:spMkLst>
            <pc:docMk/>
            <pc:sldMk cId="2375759481" sldId="284"/>
            <ac:spMk id="8" creationId="{45770157-BEE6-7CE2-4952-DBCB5E665391}"/>
          </ac:spMkLst>
        </pc:spChg>
        <pc:graphicFrameChg chg="add mod modGraphic">
          <ac:chgData name="Ashwath Subramaniam" userId="9381da67-7a00-49b0-b288-4626d13496f9" providerId="ADAL" clId="{0D584332-924C-4958-8929-E6F4D3BC02CB}" dt="2024-06-21T14:00:23.760" v="11020" actId="5793"/>
          <ac:graphicFrameMkLst>
            <pc:docMk/>
            <pc:sldMk cId="2375759481" sldId="284"/>
            <ac:graphicFrameMk id="6" creationId="{10ED1A87-2D69-5A31-68DA-95D055A7C2EB}"/>
          </ac:graphicFrameMkLst>
        </pc:graphicFrameChg>
      </pc:sldChg>
      <pc:sldChg chg="addSp delSp modSp add mod">
        <pc:chgData name="Ashwath Subramaniam" userId="9381da67-7a00-49b0-b288-4626d13496f9" providerId="ADAL" clId="{0D584332-924C-4958-8929-E6F4D3BC02CB}" dt="2024-06-21T14:09:17.138" v="11230" actId="478"/>
        <pc:sldMkLst>
          <pc:docMk/>
          <pc:sldMk cId="2183308298" sldId="285"/>
        </pc:sldMkLst>
        <pc:spChg chg="mod">
          <ac:chgData name="Ashwath Subramaniam" userId="9381da67-7a00-49b0-b288-4626d13496f9" providerId="ADAL" clId="{0D584332-924C-4958-8929-E6F4D3BC02CB}" dt="2024-06-21T14:03:23.984" v="11195" actId="20577"/>
          <ac:spMkLst>
            <pc:docMk/>
            <pc:sldMk cId="2183308298" sldId="285"/>
            <ac:spMk id="2" creationId="{FCDBE03B-A96F-A7DD-4D54-03CF49876251}"/>
          </ac:spMkLst>
        </pc:spChg>
        <pc:spChg chg="add del mod">
          <ac:chgData name="Ashwath Subramaniam" userId="9381da67-7a00-49b0-b288-4626d13496f9" providerId="ADAL" clId="{0D584332-924C-4958-8929-E6F4D3BC02CB}" dt="2024-06-21T14:09:15.818" v="11229" actId="478"/>
          <ac:spMkLst>
            <pc:docMk/>
            <pc:sldMk cId="2183308298" sldId="285"/>
            <ac:spMk id="3" creationId="{9EF34A5F-9EBD-E639-1BCB-0FE84457DAD6}"/>
          </ac:spMkLst>
        </pc:spChg>
        <pc:spChg chg="add del mod">
          <ac:chgData name="Ashwath Subramaniam" userId="9381da67-7a00-49b0-b288-4626d13496f9" providerId="ADAL" clId="{0D584332-924C-4958-8929-E6F4D3BC02CB}" dt="2024-06-21T14:09:17.138" v="11230" actId="478"/>
          <ac:spMkLst>
            <pc:docMk/>
            <pc:sldMk cId="2183308298" sldId="285"/>
            <ac:spMk id="5" creationId="{EAEFFFEF-5EA9-BDAC-BE25-CB4864D001F8}"/>
          </ac:spMkLst>
        </pc:spChg>
        <pc:spChg chg="mod">
          <ac:chgData name="Ashwath Subramaniam" userId="9381da67-7a00-49b0-b288-4626d13496f9" providerId="ADAL" clId="{0D584332-924C-4958-8929-E6F4D3BC02CB}" dt="2024-06-21T14:03:20.009" v="11186" actId="14100"/>
          <ac:spMkLst>
            <pc:docMk/>
            <pc:sldMk cId="2183308298" sldId="285"/>
            <ac:spMk id="7" creationId="{8E9C4FCC-2219-0CD9-BEF8-3DA8B2863C8E}"/>
          </ac:spMkLst>
        </pc:spChg>
        <pc:spChg chg="mod">
          <ac:chgData name="Ashwath Subramaniam" userId="9381da67-7a00-49b0-b288-4626d13496f9" providerId="ADAL" clId="{0D584332-924C-4958-8929-E6F4D3BC02CB}" dt="2024-06-21T14:07:28.572" v="11205" actId="1076"/>
          <ac:spMkLst>
            <pc:docMk/>
            <pc:sldMk cId="2183308298" sldId="285"/>
            <ac:spMk id="8" creationId="{45770157-BEE6-7CE2-4952-DBCB5E665391}"/>
          </ac:spMkLst>
        </pc:spChg>
        <pc:graphicFrameChg chg="del">
          <ac:chgData name="Ashwath Subramaniam" userId="9381da67-7a00-49b0-b288-4626d13496f9" providerId="ADAL" clId="{0D584332-924C-4958-8929-E6F4D3BC02CB}" dt="2024-06-21T14:02:58.879" v="11181" actId="478"/>
          <ac:graphicFrameMkLst>
            <pc:docMk/>
            <pc:sldMk cId="2183308298" sldId="285"/>
            <ac:graphicFrameMk id="6" creationId="{10ED1A87-2D69-5A31-68DA-95D055A7C2EB}"/>
          </ac:graphicFrameMkLst>
        </pc:graphicFrameChg>
      </pc:sldChg>
      <pc:sldChg chg="delSp modSp add mod">
        <pc:chgData name="Ashwath Subramaniam" userId="9381da67-7a00-49b0-b288-4626d13496f9" providerId="ADAL" clId="{0D584332-924C-4958-8929-E6F4D3BC02CB}" dt="2024-06-23T00:01:26.748" v="27095" actId="20577"/>
        <pc:sldMkLst>
          <pc:docMk/>
          <pc:sldMk cId="391835876" sldId="286"/>
        </pc:sldMkLst>
        <pc:spChg chg="mod">
          <ac:chgData name="Ashwath Subramaniam" userId="9381da67-7a00-49b0-b288-4626d13496f9" providerId="ADAL" clId="{0D584332-924C-4958-8929-E6F4D3BC02CB}" dt="2024-06-21T14:09:34.877" v="11236" actId="1076"/>
          <ac:spMkLst>
            <pc:docMk/>
            <pc:sldMk cId="391835876" sldId="286"/>
            <ac:spMk id="3" creationId="{9EF34A5F-9EBD-E639-1BCB-0FE84457DAD6}"/>
          </ac:spMkLst>
        </pc:spChg>
        <pc:spChg chg="mod">
          <ac:chgData name="Ashwath Subramaniam" userId="9381da67-7a00-49b0-b288-4626d13496f9" providerId="ADAL" clId="{0D584332-924C-4958-8929-E6F4D3BC02CB}" dt="2024-06-23T00:01:26.748" v="27095" actId="20577"/>
          <ac:spMkLst>
            <pc:docMk/>
            <pc:sldMk cId="391835876" sldId="286"/>
            <ac:spMk id="5" creationId="{EAEFFFEF-5EA9-BDAC-BE25-CB4864D001F8}"/>
          </ac:spMkLst>
        </pc:spChg>
        <pc:spChg chg="del">
          <ac:chgData name="Ashwath Subramaniam" userId="9381da67-7a00-49b0-b288-4626d13496f9" providerId="ADAL" clId="{0D584332-924C-4958-8929-E6F4D3BC02CB}" dt="2024-06-21T14:09:19.798" v="11231" actId="478"/>
          <ac:spMkLst>
            <pc:docMk/>
            <pc:sldMk cId="391835876" sldId="286"/>
            <ac:spMk id="7" creationId="{8E9C4FCC-2219-0CD9-BEF8-3DA8B2863C8E}"/>
          </ac:spMkLst>
        </pc:spChg>
        <pc:spChg chg="del">
          <ac:chgData name="Ashwath Subramaniam" userId="9381da67-7a00-49b0-b288-4626d13496f9" providerId="ADAL" clId="{0D584332-924C-4958-8929-E6F4D3BC02CB}" dt="2024-06-21T14:09:21.593" v="11232" actId="478"/>
          <ac:spMkLst>
            <pc:docMk/>
            <pc:sldMk cId="391835876" sldId="286"/>
            <ac:spMk id="8" creationId="{45770157-BEE6-7CE2-4952-DBCB5E665391}"/>
          </ac:spMkLst>
        </pc:spChg>
      </pc:sldChg>
      <pc:sldChg chg="add del">
        <pc:chgData name="Ashwath Subramaniam" userId="9381da67-7a00-49b0-b288-4626d13496f9" providerId="ADAL" clId="{0D584332-924C-4958-8929-E6F4D3BC02CB}" dt="2024-06-21T14:14:55.371" v="11340" actId="47"/>
        <pc:sldMkLst>
          <pc:docMk/>
          <pc:sldMk cId="3753844540" sldId="287"/>
        </pc:sldMkLst>
      </pc:sldChg>
      <pc:sldChg chg="addSp delSp modSp add mod modAnim">
        <pc:chgData name="Ashwath Subramaniam" userId="9381da67-7a00-49b0-b288-4626d13496f9" providerId="ADAL" clId="{0D584332-924C-4958-8929-E6F4D3BC02CB}" dt="2024-06-21T14:21:11.641" v="11511" actId="5793"/>
        <pc:sldMkLst>
          <pc:docMk/>
          <pc:sldMk cId="3854482380" sldId="287"/>
        </pc:sldMkLst>
        <pc:spChg chg="mod">
          <ac:chgData name="Ashwath Subramaniam" userId="9381da67-7a00-49b0-b288-4626d13496f9" providerId="ADAL" clId="{0D584332-924C-4958-8929-E6F4D3BC02CB}" dt="2024-06-21T14:15:13.170" v="11342"/>
          <ac:spMkLst>
            <pc:docMk/>
            <pc:sldMk cId="3854482380" sldId="287"/>
            <ac:spMk id="2" creationId="{FCDBE03B-A96F-A7DD-4D54-03CF49876251}"/>
          </ac:spMkLst>
        </pc:spChg>
        <pc:spChg chg="mod">
          <ac:chgData name="Ashwath Subramaniam" userId="9381da67-7a00-49b0-b288-4626d13496f9" providerId="ADAL" clId="{0D584332-924C-4958-8929-E6F4D3BC02CB}" dt="2024-06-21T14:16:26.516" v="11358" actId="20577"/>
          <ac:spMkLst>
            <pc:docMk/>
            <pc:sldMk cId="3854482380" sldId="287"/>
            <ac:spMk id="3" creationId="{FFB1AE9B-2911-F404-0B63-88DCD52DF804}"/>
          </ac:spMkLst>
        </pc:spChg>
        <pc:spChg chg="mod">
          <ac:chgData name="Ashwath Subramaniam" userId="9381da67-7a00-49b0-b288-4626d13496f9" providerId="ADAL" clId="{0D584332-924C-4958-8929-E6F4D3BC02CB}" dt="2024-06-21T14:17:52.937" v="11362" actId="20577"/>
          <ac:spMkLst>
            <pc:docMk/>
            <pc:sldMk cId="3854482380" sldId="287"/>
            <ac:spMk id="5" creationId="{A21BBB3C-88CF-DEC8-A899-5803328FD879}"/>
          </ac:spMkLst>
        </pc:spChg>
        <pc:spChg chg="del">
          <ac:chgData name="Ashwath Subramaniam" userId="9381da67-7a00-49b0-b288-4626d13496f9" providerId="ADAL" clId="{0D584332-924C-4958-8929-E6F4D3BC02CB}" dt="2024-06-21T14:16:11.594" v="11356" actId="478"/>
          <ac:spMkLst>
            <pc:docMk/>
            <pc:sldMk cId="3854482380" sldId="287"/>
            <ac:spMk id="6" creationId="{6F80AA5D-AEDD-838B-1BB6-A2E53D56FE82}"/>
          </ac:spMkLst>
        </pc:spChg>
        <pc:spChg chg="add mod">
          <ac:chgData name="Ashwath Subramaniam" userId="9381da67-7a00-49b0-b288-4626d13496f9" providerId="ADAL" clId="{0D584332-924C-4958-8929-E6F4D3BC02CB}" dt="2024-06-21T14:19:27.305" v="11374" actId="20577"/>
          <ac:spMkLst>
            <pc:docMk/>
            <pc:sldMk cId="3854482380" sldId="287"/>
            <ac:spMk id="7" creationId="{2B8C118B-2103-1CCD-E36A-D1969EFAAC9C}"/>
          </ac:spMkLst>
        </pc:spChg>
        <pc:spChg chg="add mod">
          <ac:chgData name="Ashwath Subramaniam" userId="9381da67-7a00-49b0-b288-4626d13496f9" providerId="ADAL" clId="{0D584332-924C-4958-8929-E6F4D3BC02CB}" dt="2024-06-21T14:19:13.179" v="11373" actId="1076"/>
          <ac:spMkLst>
            <pc:docMk/>
            <pc:sldMk cId="3854482380" sldId="287"/>
            <ac:spMk id="8" creationId="{BDF38E1A-59D2-D651-0052-4A944E9B5D4E}"/>
          </ac:spMkLst>
        </pc:spChg>
        <pc:spChg chg="add mod">
          <ac:chgData name="Ashwath Subramaniam" userId="9381da67-7a00-49b0-b288-4626d13496f9" providerId="ADAL" clId="{0D584332-924C-4958-8929-E6F4D3BC02CB}" dt="2024-06-21T14:20:14.446" v="11499" actId="20577"/>
          <ac:spMkLst>
            <pc:docMk/>
            <pc:sldMk cId="3854482380" sldId="287"/>
            <ac:spMk id="9" creationId="{027B84EE-564E-D519-EEE6-86BA902DE731}"/>
          </ac:spMkLst>
        </pc:spChg>
        <pc:spChg chg="add mod">
          <ac:chgData name="Ashwath Subramaniam" userId="9381da67-7a00-49b0-b288-4626d13496f9" providerId="ADAL" clId="{0D584332-924C-4958-8929-E6F4D3BC02CB}" dt="2024-06-21T14:21:11.641" v="11511" actId="5793"/>
          <ac:spMkLst>
            <pc:docMk/>
            <pc:sldMk cId="3854482380" sldId="287"/>
            <ac:spMk id="10" creationId="{D172C729-6692-B2B0-A4D9-1B5AA927A12C}"/>
          </ac:spMkLst>
        </pc:spChg>
      </pc:sldChg>
      <pc:sldChg chg="addSp modSp add mod">
        <pc:chgData name="Ashwath Subramaniam" userId="9381da67-7a00-49b0-b288-4626d13496f9" providerId="ADAL" clId="{0D584332-924C-4958-8929-E6F4D3BC02CB}" dt="2024-06-21T14:26:34.360" v="11525" actId="1076"/>
        <pc:sldMkLst>
          <pc:docMk/>
          <pc:sldMk cId="1882020399" sldId="288"/>
        </pc:sldMkLst>
        <pc:spChg chg="mod">
          <ac:chgData name="Ashwath Subramaniam" userId="9381da67-7a00-49b0-b288-4626d13496f9" providerId="ADAL" clId="{0D584332-924C-4958-8929-E6F4D3BC02CB}" dt="2024-06-21T14:23:06.599" v="11515"/>
          <ac:spMkLst>
            <pc:docMk/>
            <pc:sldMk cId="1882020399" sldId="288"/>
            <ac:spMk id="3" creationId="{9EF34A5F-9EBD-E639-1BCB-0FE84457DAD6}"/>
          </ac:spMkLst>
        </pc:spChg>
        <pc:spChg chg="mod">
          <ac:chgData name="Ashwath Subramaniam" userId="9381da67-7a00-49b0-b288-4626d13496f9" providerId="ADAL" clId="{0D584332-924C-4958-8929-E6F4D3BC02CB}" dt="2024-06-21T14:23:29.330" v="11522" actId="20577"/>
          <ac:spMkLst>
            <pc:docMk/>
            <pc:sldMk cId="1882020399" sldId="288"/>
            <ac:spMk id="5" creationId="{EAEFFFEF-5EA9-BDAC-BE25-CB4864D001F8}"/>
          </ac:spMkLst>
        </pc:spChg>
        <pc:spChg chg="add mod">
          <ac:chgData name="Ashwath Subramaniam" userId="9381da67-7a00-49b0-b288-4626d13496f9" providerId="ADAL" clId="{0D584332-924C-4958-8929-E6F4D3BC02CB}" dt="2024-06-21T14:26:34.360" v="11525" actId="1076"/>
          <ac:spMkLst>
            <pc:docMk/>
            <pc:sldMk cId="1882020399" sldId="288"/>
            <ac:spMk id="6" creationId="{AD75B84C-7A9C-41D6-185D-141F27A1817B}"/>
          </ac:spMkLst>
        </pc:spChg>
        <pc:spChg chg="add mod">
          <ac:chgData name="Ashwath Subramaniam" userId="9381da67-7a00-49b0-b288-4626d13496f9" providerId="ADAL" clId="{0D584332-924C-4958-8929-E6F4D3BC02CB}" dt="2024-06-21T14:26:34.360" v="11525" actId="1076"/>
          <ac:spMkLst>
            <pc:docMk/>
            <pc:sldMk cId="1882020399" sldId="288"/>
            <ac:spMk id="7" creationId="{9F68FB33-F217-53AE-5E76-E4BD6DD1C82B}"/>
          </ac:spMkLst>
        </pc:spChg>
      </pc:sldChg>
      <pc:sldChg chg="modSp add mod">
        <pc:chgData name="Ashwath Subramaniam" userId="9381da67-7a00-49b0-b288-4626d13496f9" providerId="ADAL" clId="{0D584332-924C-4958-8929-E6F4D3BC02CB}" dt="2024-06-21T14:27:22.418" v="11542" actId="20577"/>
        <pc:sldMkLst>
          <pc:docMk/>
          <pc:sldMk cId="532856595" sldId="289"/>
        </pc:sldMkLst>
        <pc:spChg chg="mod">
          <ac:chgData name="Ashwath Subramaniam" userId="9381da67-7a00-49b0-b288-4626d13496f9" providerId="ADAL" clId="{0D584332-924C-4958-8929-E6F4D3BC02CB}" dt="2024-06-21T14:26:46.241" v="11529"/>
          <ac:spMkLst>
            <pc:docMk/>
            <pc:sldMk cId="532856595" sldId="289"/>
            <ac:spMk id="3" creationId="{9EF34A5F-9EBD-E639-1BCB-0FE84457DAD6}"/>
          </ac:spMkLst>
        </pc:spChg>
        <pc:spChg chg="mod">
          <ac:chgData name="Ashwath Subramaniam" userId="9381da67-7a00-49b0-b288-4626d13496f9" providerId="ADAL" clId="{0D584332-924C-4958-8929-E6F4D3BC02CB}" dt="2024-06-21T14:27:22.418" v="11542" actId="20577"/>
          <ac:spMkLst>
            <pc:docMk/>
            <pc:sldMk cId="532856595" sldId="289"/>
            <ac:spMk id="5" creationId="{EAEFFFEF-5EA9-BDAC-BE25-CB4864D001F8}"/>
          </ac:spMkLst>
        </pc:spChg>
      </pc:sldChg>
      <pc:sldChg chg="modSp add mod">
        <pc:chgData name="Ashwath Subramaniam" userId="9381da67-7a00-49b0-b288-4626d13496f9" providerId="ADAL" clId="{0D584332-924C-4958-8929-E6F4D3BC02CB}" dt="2024-06-21T14:29:05.300" v="11551" actId="20577"/>
        <pc:sldMkLst>
          <pc:docMk/>
          <pc:sldMk cId="3419760789" sldId="290"/>
        </pc:sldMkLst>
        <pc:spChg chg="mod">
          <ac:chgData name="Ashwath Subramaniam" userId="9381da67-7a00-49b0-b288-4626d13496f9" providerId="ADAL" clId="{0D584332-924C-4958-8929-E6F4D3BC02CB}" dt="2024-06-21T14:28:42.835" v="11546"/>
          <ac:spMkLst>
            <pc:docMk/>
            <pc:sldMk cId="3419760789" sldId="290"/>
            <ac:spMk id="3" creationId="{9EF34A5F-9EBD-E639-1BCB-0FE84457DAD6}"/>
          </ac:spMkLst>
        </pc:spChg>
        <pc:spChg chg="mod">
          <ac:chgData name="Ashwath Subramaniam" userId="9381da67-7a00-49b0-b288-4626d13496f9" providerId="ADAL" clId="{0D584332-924C-4958-8929-E6F4D3BC02CB}" dt="2024-06-21T14:29:05.300" v="11551" actId="20577"/>
          <ac:spMkLst>
            <pc:docMk/>
            <pc:sldMk cId="3419760789" sldId="290"/>
            <ac:spMk id="5" creationId="{EAEFFFEF-5EA9-BDAC-BE25-CB4864D001F8}"/>
          </ac:spMkLst>
        </pc:spChg>
      </pc:sldChg>
      <pc:sldChg chg="delSp modSp add mod">
        <pc:chgData name="Ashwath Subramaniam" userId="9381da67-7a00-49b0-b288-4626d13496f9" providerId="ADAL" clId="{0D584332-924C-4958-8929-E6F4D3BC02CB}" dt="2024-06-21T16:18:51.758" v="12588" actId="20577"/>
        <pc:sldMkLst>
          <pc:docMk/>
          <pc:sldMk cId="3840665992" sldId="291"/>
        </pc:sldMkLst>
        <pc:spChg chg="mod">
          <ac:chgData name="Ashwath Subramaniam" userId="9381da67-7a00-49b0-b288-4626d13496f9" providerId="ADAL" clId="{0D584332-924C-4958-8929-E6F4D3BC02CB}" dt="2024-06-21T15:59:56.278" v="11579" actId="20577"/>
          <ac:spMkLst>
            <pc:docMk/>
            <pc:sldMk cId="3840665992" sldId="291"/>
            <ac:spMk id="2" creationId="{FCDBE03B-A96F-A7DD-4D54-03CF49876251}"/>
          </ac:spMkLst>
        </pc:spChg>
        <pc:spChg chg="mod">
          <ac:chgData name="Ashwath Subramaniam" userId="9381da67-7a00-49b0-b288-4626d13496f9" providerId="ADAL" clId="{0D584332-924C-4958-8929-E6F4D3BC02CB}" dt="2024-06-21T16:00:47.716" v="11606" actId="14100"/>
          <ac:spMkLst>
            <pc:docMk/>
            <pc:sldMk cId="3840665992" sldId="291"/>
            <ac:spMk id="7" creationId="{8E9C4FCC-2219-0CD9-BEF8-3DA8B2863C8E}"/>
          </ac:spMkLst>
        </pc:spChg>
        <pc:spChg chg="mod">
          <ac:chgData name="Ashwath Subramaniam" userId="9381da67-7a00-49b0-b288-4626d13496f9" providerId="ADAL" clId="{0D584332-924C-4958-8929-E6F4D3BC02CB}" dt="2024-06-21T16:18:51.758" v="12588" actId="20577"/>
          <ac:spMkLst>
            <pc:docMk/>
            <pc:sldMk cId="3840665992" sldId="291"/>
            <ac:spMk id="8" creationId="{45770157-BEE6-7CE2-4952-DBCB5E665391}"/>
          </ac:spMkLst>
        </pc:spChg>
        <pc:graphicFrameChg chg="del">
          <ac:chgData name="Ashwath Subramaniam" userId="9381da67-7a00-49b0-b288-4626d13496f9" providerId="ADAL" clId="{0D584332-924C-4958-8929-E6F4D3BC02CB}" dt="2024-06-21T16:00:17.035" v="11584" actId="478"/>
          <ac:graphicFrameMkLst>
            <pc:docMk/>
            <pc:sldMk cId="3840665992" sldId="291"/>
            <ac:graphicFrameMk id="6" creationId="{10ED1A87-2D69-5A31-68DA-95D055A7C2EB}"/>
          </ac:graphicFrameMkLst>
        </pc:graphicFrameChg>
      </pc:sldChg>
      <pc:sldChg chg="addSp delSp modSp add mod modAnim">
        <pc:chgData name="Ashwath Subramaniam" userId="9381da67-7a00-49b0-b288-4626d13496f9" providerId="ADAL" clId="{0D584332-924C-4958-8929-E6F4D3BC02CB}" dt="2024-06-21T16:28:22.827" v="12834" actId="6549"/>
        <pc:sldMkLst>
          <pc:docMk/>
          <pc:sldMk cId="11429783" sldId="292"/>
        </pc:sldMkLst>
        <pc:spChg chg="mod">
          <ac:chgData name="Ashwath Subramaniam" userId="9381da67-7a00-49b0-b288-4626d13496f9" providerId="ADAL" clId="{0D584332-924C-4958-8929-E6F4D3BC02CB}" dt="2024-06-21T16:19:27.363" v="12589" actId="20577"/>
          <ac:spMkLst>
            <pc:docMk/>
            <pc:sldMk cId="11429783" sldId="292"/>
            <ac:spMk id="2" creationId="{FCDBE03B-A96F-A7DD-4D54-03CF49876251}"/>
          </ac:spMkLst>
        </pc:spChg>
        <pc:spChg chg="add mod">
          <ac:chgData name="Ashwath Subramaniam" userId="9381da67-7a00-49b0-b288-4626d13496f9" providerId="ADAL" clId="{0D584332-924C-4958-8929-E6F4D3BC02CB}" dt="2024-06-21T16:07:21.353" v="12031" actId="20577"/>
          <ac:spMkLst>
            <pc:docMk/>
            <pc:sldMk cId="11429783" sldId="292"/>
            <ac:spMk id="3" creationId="{DC7943CD-4BFD-5430-2D79-087658EBB9F5}"/>
          </ac:spMkLst>
        </pc:spChg>
        <pc:spChg chg="add mod">
          <ac:chgData name="Ashwath Subramaniam" userId="9381da67-7a00-49b0-b288-4626d13496f9" providerId="ADAL" clId="{0D584332-924C-4958-8929-E6F4D3BC02CB}" dt="2024-06-21T16:09:36.178" v="12212" actId="20577"/>
          <ac:spMkLst>
            <pc:docMk/>
            <pc:sldMk cId="11429783" sldId="292"/>
            <ac:spMk id="5" creationId="{F9992CE1-B67B-B916-F523-2EDCE874ABF3}"/>
          </ac:spMkLst>
        </pc:spChg>
        <pc:spChg chg="add mod">
          <ac:chgData name="Ashwath Subramaniam" userId="9381da67-7a00-49b0-b288-4626d13496f9" providerId="ADAL" clId="{0D584332-924C-4958-8929-E6F4D3BC02CB}" dt="2024-06-21T16:27:18.720" v="12809" actId="20577"/>
          <ac:spMkLst>
            <pc:docMk/>
            <pc:sldMk cId="11429783" sldId="292"/>
            <ac:spMk id="6" creationId="{FBE002F4-6CD8-6DBF-821B-4371DD75F67D}"/>
          </ac:spMkLst>
        </pc:spChg>
        <pc:spChg chg="del">
          <ac:chgData name="Ashwath Subramaniam" userId="9381da67-7a00-49b0-b288-4626d13496f9" providerId="ADAL" clId="{0D584332-924C-4958-8929-E6F4D3BC02CB}" dt="2024-06-21T16:03:39.424" v="11650" actId="478"/>
          <ac:spMkLst>
            <pc:docMk/>
            <pc:sldMk cId="11429783" sldId="292"/>
            <ac:spMk id="7" creationId="{8E9C4FCC-2219-0CD9-BEF8-3DA8B2863C8E}"/>
          </ac:spMkLst>
        </pc:spChg>
        <pc:spChg chg="del">
          <ac:chgData name="Ashwath Subramaniam" userId="9381da67-7a00-49b0-b288-4626d13496f9" providerId="ADAL" clId="{0D584332-924C-4958-8929-E6F4D3BC02CB}" dt="2024-06-21T16:03:41.255" v="11651" actId="478"/>
          <ac:spMkLst>
            <pc:docMk/>
            <pc:sldMk cId="11429783" sldId="292"/>
            <ac:spMk id="8" creationId="{45770157-BEE6-7CE2-4952-DBCB5E665391}"/>
          </ac:spMkLst>
        </pc:spChg>
        <pc:spChg chg="add mod">
          <ac:chgData name="Ashwath Subramaniam" userId="9381da67-7a00-49b0-b288-4626d13496f9" providerId="ADAL" clId="{0D584332-924C-4958-8929-E6F4D3BC02CB}" dt="2024-06-21T16:28:22.827" v="12834" actId="6549"/>
          <ac:spMkLst>
            <pc:docMk/>
            <pc:sldMk cId="11429783" sldId="292"/>
            <ac:spMk id="9" creationId="{48517A15-F132-1C72-E292-047D1202CC45}"/>
          </ac:spMkLst>
        </pc:spChg>
      </pc:sldChg>
      <pc:sldChg chg="modSp add mod">
        <pc:chgData name="Ashwath Subramaniam" userId="9381da67-7a00-49b0-b288-4626d13496f9" providerId="ADAL" clId="{0D584332-924C-4958-8929-E6F4D3BC02CB}" dt="2024-06-21T16:35:06.596" v="13149" actId="20577"/>
        <pc:sldMkLst>
          <pc:docMk/>
          <pc:sldMk cId="2954435896" sldId="293"/>
        </pc:sldMkLst>
        <pc:spChg chg="mod">
          <ac:chgData name="Ashwath Subramaniam" userId="9381da67-7a00-49b0-b288-4626d13496f9" providerId="ADAL" clId="{0D584332-924C-4958-8929-E6F4D3BC02CB}" dt="2024-06-21T16:28:54.693" v="12836" actId="20577"/>
          <ac:spMkLst>
            <pc:docMk/>
            <pc:sldMk cId="2954435896" sldId="293"/>
            <ac:spMk id="2" creationId="{FCDBE03B-A96F-A7DD-4D54-03CF49876251}"/>
          </ac:spMkLst>
        </pc:spChg>
        <pc:spChg chg="mod">
          <ac:chgData name="Ashwath Subramaniam" userId="9381da67-7a00-49b0-b288-4626d13496f9" providerId="ADAL" clId="{0D584332-924C-4958-8929-E6F4D3BC02CB}" dt="2024-06-21T16:29:18.119" v="12846" actId="14100"/>
          <ac:spMkLst>
            <pc:docMk/>
            <pc:sldMk cId="2954435896" sldId="293"/>
            <ac:spMk id="7" creationId="{8E9C4FCC-2219-0CD9-BEF8-3DA8B2863C8E}"/>
          </ac:spMkLst>
        </pc:spChg>
        <pc:spChg chg="mod">
          <ac:chgData name="Ashwath Subramaniam" userId="9381da67-7a00-49b0-b288-4626d13496f9" providerId="ADAL" clId="{0D584332-924C-4958-8929-E6F4D3BC02CB}" dt="2024-06-21T16:35:06.596" v="13149" actId="20577"/>
          <ac:spMkLst>
            <pc:docMk/>
            <pc:sldMk cId="2954435896" sldId="293"/>
            <ac:spMk id="8" creationId="{45770157-BEE6-7CE2-4952-DBCB5E665391}"/>
          </ac:spMkLst>
        </pc:spChg>
      </pc:sldChg>
      <pc:sldChg chg="modSp add mod">
        <pc:chgData name="Ashwath Subramaniam" userId="9381da67-7a00-49b0-b288-4626d13496f9" providerId="ADAL" clId="{0D584332-924C-4958-8929-E6F4D3BC02CB}" dt="2024-06-21T17:53:54.016" v="16718"/>
        <pc:sldMkLst>
          <pc:docMk/>
          <pc:sldMk cId="4065138991" sldId="294"/>
        </pc:sldMkLst>
        <pc:spChg chg="mod">
          <ac:chgData name="Ashwath Subramaniam" userId="9381da67-7a00-49b0-b288-4626d13496f9" providerId="ADAL" clId="{0D584332-924C-4958-8929-E6F4D3BC02CB}" dt="2024-06-21T16:57:36.075" v="13897" actId="20577"/>
          <ac:spMkLst>
            <pc:docMk/>
            <pc:sldMk cId="4065138991" sldId="294"/>
            <ac:spMk id="2" creationId="{FCDBE03B-A96F-A7DD-4D54-03CF49876251}"/>
          </ac:spMkLst>
        </pc:spChg>
        <pc:spChg chg="mod">
          <ac:chgData name="Ashwath Subramaniam" userId="9381da67-7a00-49b0-b288-4626d13496f9" providerId="ADAL" clId="{0D584332-924C-4958-8929-E6F4D3BC02CB}" dt="2024-06-21T16:48:54.968" v="13217" actId="14100"/>
          <ac:spMkLst>
            <pc:docMk/>
            <pc:sldMk cId="4065138991" sldId="294"/>
            <ac:spMk id="7" creationId="{8E9C4FCC-2219-0CD9-BEF8-3DA8B2863C8E}"/>
          </ac:spMkLst>
        </pc:spChg>
        <pc:spChg chg="mod">
          <ac:chgData name="Ashwath Subramaniam" userId="9381da67-7a00-49b0-b288-4626d13496f9" providerId="ADAL" clId="{0D584332-924C-4958-8929-E6F4D3BC02CB}" dt="2024-06-21T17:53:54.016" v="16718"/>
          <ac:spMkLst>
            <pc:docMk/>
            <pc:sldMk cId="4065138991" sldId="294"/>
            <ac:spMk id="8" creationId="{45770157-BEE6-7CE2-4952-DBCB5E665391}"/>
          </ac:spMkLst>
        </pc:spChg>
      </pc:sldChg>
      <pc:sldChg chg="addSp delSp modSp add mod modAnim">
        <pc:chgData name="Ashwath Subramaniam" userId="9381da67-7a00-49b0-b288-4626d13496f9" providerId="ADAL" clId="{0D584332-924C-4958-8929-E6F4D3BC02CB}" dt="2024-06-21T17:03:25.178" v="14556" actId="6549"/>
        <pc:sldMkLst>
          <pc:docMk/>
          <pc:sldMk cId="3865092467" sldId="295"/>
        </pc:sldMkLst>
        <pc:spChg chg="mod">
          <ac:chgData name="Ashwath Subramaniam" userId="9381da67-7a00-49b0-b288-4626d13496f9" providerId="ADAL" clId="{0D584332-924C-4958-8929-E6F4D3BC02CB}" dt="2024-06-21T16:57:46.785" v="13916" actId="20577"/>
          <ac:spMkLst>
            <pc:docMk/>
            <pc:sldMk cId="3865092467" sldId="295"/>
            <ac:spMk id="2" creationId="{FCDBE03B-A96F-A7DD-4D54-03CF49876251}"/>
          </ac:spMkLst>
        </pc:spChg>
        <pc:spChg chg="add mod">
          <ac:chgData name="Ashwath Subramaniam" userId="9381da67-7a00-49b0-b288-4626d13496f9" providerId="ADAL" clId="{0D584332-924C-4958-8929-E6F4D3BC02CB}" dt="2024-06-21T17:00:20.364" v="14373" actId="20577"/>
          <ac:spMkLst>
            <pc:docMk/>
            <pc:sldMk cId="3865092467" sldId="295"/>
            <ac:spMk id="3" creationId="{6271F0B8-70BC-44C2-9CC5-7DCA34849264}"/>
          </ac:spMkLst>
        </pc:spChg>
        <pc:spChg chg="add mod">
          <ac:chgData name="Ashwath Subramaniam" userId="9381da67-7a00-49b0-b288-4626d13496f9" providerId="ADAL" clId="{0D584332-924C-4958-8929-E6F4D3BC02CB}" dt="2024-06-21T17:03:25.178" v="14556" actId="6549"/>
          <ac:spMkLst>
            <pc:docMk/>
            <pc:sldMk cId="3865092467" sldId="295"/>
            <ac:spMk id="5" creationId="{E29BF6C2-E603-51D3-7A00-04BEF38424B6}"/>
          </ac:spMkLst>
        </pc:spChg>
        <pc:spChg chg="del">
          <ac:chgData name="Ashwath Subramaniam" userId="9381da67-7a00-49b0-b288-4626d13496f9" providerId="ADAL" clId="{0D584332-924C-4958-8929-E6F4D3BC02CB}" dt="2024-06-21T16:57:49.437" v="13917" actId="478"/>
          <ac:spMkLst>
            <pc:docMk/>
            <pc:sldMk cId="3865092467" sldId="295"/>
            <ac:spMk id="7" creationId="{8E9C4FCC-2219-0CD9-BEF8-3DA8B2863C8E}"/>
          </ac:spMkLst>
        </pc:spChg>
        <pc:spChg chg="del">
          <ac:chgData name="Ashwath Subramaniam" userId="9381da67-7a00-49b0-b288-4626d13496f9" providerId="ADAL" clId="{0D584332-924C-4958-8929-E6F4D3BC02CB}" dt="2024-06-21T16:57:51.105" v="13918" actId="478"/>
          <ac:spMkLst>
            <pc:docMk/>
            <pc:sldMk cId="3865092467" sldId="295"/>
            <ac:spMk id="8" creationId="{45770157-BEE6-7CE2-4952-DBCB5E665391}"/>
          </ac:spMkLst>
        </pc:spChg>
      </pc:sldChg>
      <pc:sldChg chg="addSp modSp add mod">
        <pc:chgData name="Ashwath Subramaniam" userId="9381da67-7a00-49b0-b288-4626d13496f9" providerId="ADAL" clId="{0D584332-924C-4958-8929-E6F4D3BC02CB}" dt="2024-06-21T17:53:58.585" v="16719"/>
        <pc:sldMkLst>
          <pc:docMk/>
          <pc:sldMk cId="1538049690" sldId="296"/>
        </pc:sldMkLst>
        <pc:spChg chg="mod">
          <ac:chgData name="Ashwath Subramaniam" userId="9381da67-7a00-49b0-b288-4626d13496f9" providerId="ADAL" clId="{0D584332-924C-4958-8929-E6F4D3BC02CB}" dt="2024-06-21T17:05:41.875" v="14568" actId="20577"/>
          <ac:spMkLst>
            <pc:docMk/>
            <pc:sldMk cId="1538049690" sldId="296"/>
            <ac:spMk id="2" creationId="{FCDBE03B-A96F-A7DD-4D54-03CF49876251}"/>
          </ac:spMkLst>
        </pc:spChg>
        <pc:spChg chg="mod">
          <ac:chgData name="Ashwath Subramaniam" userId="9381da67-7a00-49b0-b288-4626d13496f9" providerId="ADAL" clId="{0D584332-924C-4958-8929-E6F4D3BC02CB}" dt="2024-06-21T17:06:12.311" v="14576" actId="14100"/>
          <ac:spMkLst>
            <pc:docMk/>
            <pc:sldMk cId="1538049690" sldId="296"/>
            <ac:spMk id="7" creationId="{8E9C4FCC-2219-0CD9-BEF8-3DA8B2863C8E}"/>
          </ac:spMkLst>
        </pc:spChg>
        <pc:spChg chg="mod">
          <ac:chgData name="Ashwath Subramaniam" userId="9381da67-7a00-49b0-b288-4626d13496f9" providerId="ADAL" clId="{0D584332-924C-4958-8929-E6F4D3BC02CB}" dt="2024-06-21T17:53:58.585" v="16719"/>
          <ac:spMkLst>
            <pc:docMk/>
            <pc:sldMk cId="1538049690" sldId="296"/>
            <ac:spMk id="8" creationId="{45770157-BEE6-7CE2-4952-DBCB5E665391}"/>
          </ac:spMkLst>
        </pc:spChg>
        <pc:graphicFrameChg chg="add mod modGraphic">
          <ac:chgData name="Ashwath Subramaniam" userId="9381da67-7a00-49b0-b288-4626d13496f9" providerId="ADAL" clId="{0D584332-924C-4958-8929-E6F4D3BC02CB}" dt="2024-06-21T17:17:04.735" v="15334" actId="1076"/>
          <ac:graphicFrameMkLst>
            <pc:docMk/>
            <pc:sldMk cId="1538049690" sldId="296"/>
            <ac:graphicFrameMk id="3" creationId="{0F768880-24F0-A8EC-8B96-36DFDB8B6CBC}"/>
          </ac:graphicFrameMkLst>
        </pc:graphicFrameChg>
      </pc:sldChg>
      <pc:sldChg chg="modSp add mod">
        <pc:chgData name="Ashwath Subramaniam" userId="9381da67-7a00-49b0-b288-4626d13496f9" providerId="ADAL" clId="{0D584332-924C-4958-8929-E6F4D3BC02CB}" dt="2024-06-22T02:55:41.835" v="24832"/>
        <pc:sldMkLst>
          <pc:docMk/>
          <pc:sldMk cId="3462662589" sldId="297"/>
        </pc:sldMkLst>
        <pc:spChg chg="mod">
          <ac:chgData name="Ashwath Subramaniam" userId="9381da67-7a00-49b0-b288-4626d13496f9" providerId="ADAL" clId="{0D584332-924C-4958-8929-E6F4D3BC02CB}" dt="2024-06-21T17:23:46.102" v="15376" actId="20577"/>
          <ac:spMkLst>
            <pc:docMk/>
            <pc:sldMk cId="3462662589" sldId="297"/>
            <ac:spMk id="2" creationId="{FCDBE03B-A96F-A7DD-4D54-03CF49876251}"/>
          </ac:spMkLst>
        </pc:spChg>
        <pc:spChg chg="mod">
          <ac:chgData name="Ashwath Subramaniam" userId="9381da67-7a00-49b0-b288-4626d13496f9" providerId="ADAL" clId="{0D584332-924C-4958-8929-E6F4D3BC02CB}" dt="2024-06-21T17:36:24.570" v="16110" actId="6549"/>
          <ac:spMkLst>
            <pc:docMk/>
            <pc:sldMk cId="3462662589" sldId="297"/>
            <ac:spMk id="7" creationId="{8E9C4FCC-2219-0CD9-BEF8-3DA8B2863C8E}"/>
          </ac:spMkLst>
        </pc:spChg>
        <pc:spChg chg="mod">
          <ac:chgData name="Ashwath Subramaniam" userId="9381da67-7a00-49b0-b288-4626d13496f9" providerId="ADAL" clId="{0D584332-924C-4958-8929-E6F4D3BC02CB}" dt="2024-06-22T02:55:41.835" v="24832"/>
          <ac:spMkLst>
            <pc:docMk/>
            <pc:sldMk cId="3462662589" sldId="297"/>
            <ac:spMk id="8" creationId="{45770157-BEE6-7CE2-4952-DBCB5E665391}"/>
          </ac:spMkLst>
        </pc:spChg>
      </pc:sldChg>
      <pc:sldChg chg="modSp add mod ord">
        <pc:chgData name="Ashwath Subramaniam" userId="9381da67-7a00-49b0-b288-4626d13496f9" providerId="ADAL" clId="{0D584332-924C-4958-8929-E6F4D3BC02CB}" dt="2024-06-21T17:26:00.316" v="15393" actId="20577"/>
        <pc:sldMkLst>
          <pc:docMk/>
          <pc:sldMk cId="2933483127" sldId="298"/>
        </pc:sldMkLst>
        <pc:spChg chg="mod">
          <ac:chgData name="Ashwath Subramaniam" userId="9381da67-7a00-49b0-b288-4626d13496f9" providerId="ADAL" clId="{0D584332-924C-4958-8929-E6F4D3BC02CB}" dt="2024-06-21T17:26:00.316" v="15393" actId="20577"/>
          <ac:spMkLst>
            <pc:docMk/>
            <pc:sldMk cId="2933483127" sldId="298"/>
            <ac:spMk id="7" creationId="{9C0A4E23-76BC-5ED8-4440-520758F0E4F0}"/>
          </ac:spMkLst>
        </pc:spChg>
      </pc:sldChg>
      <pc:sldChg chg="modSp add mod">
        <pc:chgData name="Ashwath Subramaniam" userId="9381da67-7a00-49b0-b288-4626d13496f9" providerId="ADAL" clId="{0D584332-924C-4958-8929-E6F4D3BC02CB}" dt="2024-06-21T23:32:58.316" v="16783" actId="20577"/>
        <pc:sldMkLst>
          <pc:docMk/>
          <pc:sldMk cId="1646913998" sldId="299"/>
        </pc:sldMkLst>
        <pc:spChg chg="mod">
          <ac:chgData name="Ashwath Subramaniam" userId="9381da67-7a00-49b0-b288-4626d13496f9" providerId="ADAL" clId="{0D584332-924C-4958-8929-E6F4D3BC02CB}" dt="2024-06-21T17:38:28.263" v="16139" actId="20577"/>
          <ac:spMkLst>
            <pc:docMk/>
            <pc:sldMk cId="1646913998" sldId="299"/>
            <ac:spMk id="2" creationId="{FCDBE03B-A96F-A7DD-4D54-03CF49876251}"/>
          </ac:spMkLst>
        </pc:spChg>
        <pc:spChg chg="mod">
          <ac:chgData name="Ashwath Subramaniam" userId="9381da67-7a00-49b0-b288-4626d13496f9" providerId="ADAL" clId="{0D584332-924C-4958-8929-E6F4D3BC02CB}" dt="2024-06-21T17:46:11.891" v="16162" actId="14100"/>
          <ac:spMkLst>
            <pc:docMk/>
            <pc:sldMk cId="1646913998" sldId="299"/>
            <ac:spMk id="7" creationId="{8E9C4FCC-2219-0CD9-BEF8-3DA8B2863C8E}"/>
          </ac:spMkLst>
        </pc:spChg>
        <pc:spChg chg="mod">
          <ac:chgData name="Ashwath Subramaniam" userId="9381da67-7a00-49b0-b288-4626d13496f9" providerId="ADAL" clId="{0D584332-924C-4958-8929-E6F4D3BC02CB}" dt="2024-06-21T23:32:58.316" v="16783" actId="20577"/>
          <ac:spMkLst>
            <pc:docMk/>
            <pc:sldMk cId="1646913998" sldId="299"/>
            <ac:spMk id="8" creationId="{45770157-BEE6-7CE2-4952-DBCB5E665391}"/>
          </ac:spMkLst>
        </pc:spChg>
      </pc:sldChg>
      <pc:sldChg chg="modSp add mod">
        <pc:chgData name="Ashwath Subramaniam" userId="9381da67-7a00-49b0-b288-4626d13496f9" providerId="ADAL" clId="{0D584332-924C-4958-8929-E6F4D3BC02CB}" dt="2024-06-21T23:54:25.847" v="17915" actId="20577"/>
        <pc:sldMkLst>
          <pc:docMk/>
          <pc:sldMk cId="3821210335" sldId="300"/>
        </pc:sldMkLst>
        <pc:spChg chg="mod">
          <ac:chgData name="Ashwath Subramaniam" userId="9381da67-7a00-49b0-b288-4626d13496f9" providerId="ADAL" clId="{0D584332-924C-4958-8929-E6F4D3BC02CB}" dt="2024-06-21T23:36:22.539" v="16796" actId="20577"/>
          <ac:spMkLst>
            <pc:docMk/>
            <pc:sldMk cId="3821210335" sldId="300"/>
            <ac:spMk id="2" creationId="{FCDBE03B-A96F-A7DD-4D54-03CF49876251}"/>
          </ac:spMkLst>
        </pc:spChg>
        <pc:spChg chg="mod">
          <ac:chgData name="Ashwath Subramaniam" userId="9381da67-7a00-49b0-b288-4626d13496f9" providerId="ADAL" clId="{0D584332-924C-4958-8929-E6F4D3BC02CB}" dt="2024-06-21T23:37:20.564" v="16821" actId="14100"/>
          <ac:spMkLst>
            <pc:docMk/>
            <pc:sldMk cId="3821210335" sldId="300"/>
            <ac:spMk id="7" creationId="{8E9C4FCC-2219-0CD9-BEF8-3DA8B2863C8E}"/>
          </ac:spMkLst>
        </pc:spChg>
        <pc:spChg chg="mod">
          <ac:chgData name="Ashwath Subramaniam" userId="9381da67-7a00-49b0-b288-4626d13496f9" providerId="ADAL" clId="{0D584332-924C-4958-8929-E6F4D3BC02CB}" dt="2024-06-21T23:54:25.847" v="17915" actId="20577"/>
          <ac:spMkLst>
            <pc:docMk/>
            <pc:sldMk cId="3821210335" sldId="300"/>
            <ac:spMk id="8" creationId="{45770157-BEE6-7CE2-4952-DBCB5E665391}"/>
          </ac:spMkLst>
        </pc:spChg>
      </pc:sldChg>
      <pc:sldChg chg="modSp add mod">
        <pc:chgData name="Ashwath Subramaniam" userId="9381da67-7a00-49b0-b288-4626d13496f9" providerId="ADAL" clId="{0D584332-924C-4958-8929-E6F4D3BC02CB}" dt="2024-06-21T23:36:45.635" v="16809" actId="20577"/>
        <pc:sldMkLst>
          <pc:docMk/>
          <pc:sldMk cId="1928092751" sldId="301"/>
        </pc:sldMkLst>
        <pc:spChg chg="mod">
          <ac:chgData name="Ashwath Subramaniam" userId="9381da67-7a00-49b0-b288-4626d13496f9" providerId="ADAL" clId="{0D584332-924C-4958-8929-E6F4D3BC02CB}" dt="2024-06-21T23:36:45.635" v="16809" actId="20577"/>
          <ac:spMkLst>
            <pc:docMk/>
            <pc:sldMk cId="1928092751" sldId="301"/>
            <ac:spMk id="7" creationId="{9C0A4E23-76BC-5ED8-4440-520758F0E4F0}"/>
          </ac:spMkLst>
        </pc:spChg>
      </pc:sldChg>
      <pc:sldChg chg="modSp add mod">
        <pc:chgData name="Ashwath Subramaniam" userId="9381da67-7a00-49b0-b288-4626d13496f9" providerId="ADAL" clId="{0D584332-924C-4958-8929-E6F4D3BC02CB}" dt="2024-06-22T00:08:56.393" v="18745" actId="33524"/>
        <pc:sldMkLst>
          <pc:docMk/>
          <pc:sldMk cId="1158426154" sldId="302"/>
        </pc:sldMkLst>
        <pc:spChg chg="mod">
          <ac:chgData name="Ashwath Subramaniam" userId="9381da67-7a00-49b0-b288-4626d13496f9" providerId="ADAL" clId="{0D584332-924C-4958-8929-E6F4D3BC02CB}" dt="2024-06-21T23:54:53.035" v="17930" actId="20577"/>
          <ac:spMkLst>
            <pc:docMk/>
            <pc:sldMk cId="1158426154" sldId="302"/>
            <ac:spMk id="2" creationId="{FCDBE03B-A96F-A7DD-4D54-03CF49876251}"/>
          </ac:spMkLst>
        </pc:spChg>
        <pc:spChg chg="mod">
          <ac:chgData name="Ashwath Subramaniam" userId="9381da67-7a00-49b0-b288-4626d13496f9" providerId="ADAL" clId="{0D584332-924C-4958-8929-E6F4D3BC02CB}" dt="2024-06-21T23:57:18.499" v="17994" actId="14100"/>
          <ac:spMkLst>
            <pc:docMk/>
            <pc:sldMk cId="1158426154" sldId="302"/>
            <ac:spMk id="7" creationId="{8E9C4FCC-2219-0CD9-BEF8-3DA8B2863C8E}"/>
          </ac:spMkLst>
        </pc:spChg>
        <pc:spChg chg="mod">
          <ac:chgData name="Ashwath Subramaniam" userId="9381da67-7a00-49b0-b288-4626d13496f9" providerId="ADAL" clId="{0D584332-924C-4958-8929-E6F4D3BC02CB}" dt="2024-06-22T00:08:56.393" v="18745" actId="33524"/>
          <ac:spMkLst>
            <pc:docMk/>
            <pc:sldMk cId="1158426154" sldId="302"/>
            <ac:spMk id="8" creationId="{45770157-BEE6-7CE2-4952-DBCB5E665391}"/>
          </ac:spMkLst>
        </pc:spChg>
      </pc:sldChg>
      <pc:sldChg chg="modSp add mod">
        <pc:chgData name="Ashwath Subramaniam" userId="9381da67-7a00-49b0-b288-4626d13496f9" providerId="ADAL" clId="{0D584332-924C-4958-8929-E6F4D3BC02CB}" dt="2024-06-22T02:55:12.824" v="24828" actId="20577"/>
        <pc:sldMkLst>
          <pc:docMk/>
          <pc:sldMk cId="3339133207" sldId="303"/>
        </pc:sldMkLst>
        <pc:spChg chg="mod">
          <ac:chgData name="Ashwath Subramaniam" userId="9381da67-7a00-49b0-b288-4626d13496f9" providerId="ADAL" clId="{0D584332-924C-4958-8929-E6F4D3BC02CB}" dt="2024-06-22T00:09:16.552" v="18768" actId="20577"/>
          <ac:spMkLst>
            <pc:docMk/>
            <pc:sldMk cId="3339133207" sldId="303"/>
            <ac:spMk id="2" creationId="{FCDBE03B-A96F-A7DD-4D54-03CF49876251}"/>
          </ac:spMkLst>
        </pc:spChg>
        <pc:spChg chg="mod">
          <ac:chgData name="Ashwath Subramaniam" userId="9381da67-7a00-49b0-b288-4626d13496f9" providerId="ADAL" clId="{0D584332-924C-4958-8929-E6F4D3BC02CB}" dt="2024-06-22T00:10:07.432" v="18786" actId="14100"/>
          <ac:spMkLst>
            <pc:docMk/>
            <pc:sldMk cId="3339133207" sldId="303"/>
            <ac:spMk id="7" creationId="{8E9C4FCC-2219-0CD9-BEF8-3DA8B2863C8E}"/>
          </ac:spMkLst>
        </pc:spChg>
        <pc:spChg chg="mod">
          <ac:chgData name="Ashwath Subramaniam" userId="9381da67-7a00-49b0-b288-4626d13496f9" providerId="ADAL" clId="{0D584332-924C-4958-8929-E6F4D3BC02CB}" dt="2024-06-22T02:55:12.824" v="24828" actId="20577"/>
          <ac:spMkLst>
            <pc:docMk/>
            <pc:sldMk cId="3339133207" sldId="303"/>
            <ac:spMk id="8" creationId="{45770157-BEE6-7CE2-4952-DBCB5E665391}"/>
          </ac:spMkLst>
        </pc:spChg>
      </pc:sldChg>
      <pc:sldChg chg="modSp add mod ord">
        <pc:chgData name="Ashwath Subramaniam" userId="9381da67-7a00-49b0-b288-4626d13496f9" providerId="ADAL" clId="{0D584332-924C-4958-8929-E6F4D3BC02CB}" dt="2024-06-22T00:35:26.939" v="20107" actId="20577"/>
        <pc:sldMkLst>
          <pc:docMk/>
          <pc:sldMk cId="1707100428" sldId="304"/>
        </pc:sldMkLst>
        <pc:spChg chg="mod">
          <ac:chgData name="Ashwath Subramaniam" userId="9381da67-7a00-49b0-b288-4626d13496f9" providerId="ADAL" clId="{0D584332-924C-4958-8929-E6F4D3BC02CB}" dt="2024-06-22T00:30:45.819" v="19378" actId="20577"/>
          <ac:spMkLst>
            <pc:docMk/>
            <pc:sldMk cId="1707100428" sldId="304"/>
            <ac:spMk id="2" creationId="{FCDBE03B-A96F-A7DD-4D54-03CF49876251}"/>
          </ac:spMkLst>
        </pc:spChg>
        <pc:spChg chg="mod">
          <ac:chgData name="Ashwath Subramaniam" userId="9381da67-7a00-49b0-b288-4626d13496f9" providerId="ADAL" clId="{0D584332-924C-4958-8929-E6F4D3BC02CB}" dt="2024-06-22T00:33:05.071" v="19684" actId="20577"/>
          <ac:spMkLst>
            <pc:docMk/>
            <pc:sldMk cId="1707100428" sldId="304"/>
            <ac:spMk id="3" creationId="{6271F0B8-70BC-44C2-9CC5-7DCA34849264}"/>
          </ac:spMkLst>
        </pc:spChg>
        <pc:spChg chg="mod">
          <ac:chgData name="Ashwath Subramaniam" userId="9381da67-7a00-49b0-b288-4626d13496f9" providerId="ADAL" clId="{0D584332-924C-4958-8929-E6F4D3BC02CB}" dt="2024-06-22T00:35:26.939" v="20107" actId="20577"/>
          <ac:spMkLst>
            <pc:docMk/>
            <pc:sldMk cId="1707100428" sldId="304"/>
            <ac:spMk id="5" creationId="{E29BF6C2-E603-51D3-7A00-04BEF38424B6}"/>
          </ac:spMkLst>
        </pc:spChg>
      </pc:sldChg>
      <pc:sldChg chg="modSp add mod">
        <pc:chgData name="Ashwath Subramaniam" userId="9381da67-7a00-49b0-b288-4626d13496f9" providerId="ADAL" clId="{0D584332-924C-4958-8929-E6F4D3BC02CB}" dt="2024-06-22T02:55:54.096" v="24836"/>
        <pc:sldMkLst>
          <pc:docMk/>
          <pc:sldMk cId="4282787317" sldId="305"/>
        </pc:sldMkLst>
        <pc:spChg chg="mod">
          <ac:chgData name="Ashwath Subramaniam" userId="9381da67-7a00-49b0-b288-4626d13496f9" providerId="ADAL" clId="{0D584332-924C-4958-8929-E6F4D3BC02CB}" dt="2024-06-22T00:36:31.683" v="20121" actId="20577"/>
          <ac:spMkLst>
            <pc:docMk/>
            <pc:sldMk cId="4282787317" sldId="305"/>
            <ac:spMk id="2" creationId="{FCDBE03B-A96F-A7DD-4D54-03CF49876251}"/>
          </ac:spMkLst>
        </pc:spChg>
        <pc:spChg chg="mod">
          <ac:chgData name="Ashwath Subramaniam" userId="9381da67-7a00-49b0-b288-4626d13496f9" providerId="ADAL" clId="{0D584332-924C-4958-8929-E6F4D3BC02CB}" dt="2024-06-22T02:55:54.096" v="24836"/>
          <ac:spMkLst>
            <pc:docMk/>
            <pc:sldMk cId="4282787317" sldId="305"/>
            <ac:spMk id="7" creationId="{8E9C4FCC-2219-0CD9-BEF8-3DA8B2863C8E}"/>
          </ac:spMkLst>
        </pc:spChg>
        <pc:spChg chg="mod">
          <ac:chgData name="Ashwath Subramaniam" userId="9381da67-7a00-49b0-b288-4626d13496f9" providerId="ADAL" clId="{0D584332-924C-4958-8929-E6F4D3BC02CB}" dt="2024-06-22T02:55:54.096" v="24836"/>
          <ac:spMkLst>
            <pc:docMk/>
            <pc:sldMk cId="4282787317" sldId="305"/>
            <ac:spMk id="8" creationId="{45770157-BEE6-7CE2-4952-DBCB5E665391}"/>
          </ac:spMkLst>
        </pc:spChg>
      </pc:sldChg>
      <pc:sldChg chg="modSp add mod">
        <pc:chgData name="Ashwath Subramaniam" userId="9381da67-7a00-49b0-b288-4626d13496f9" providerId="ADAL" clId="{0D584332-924C-4958-8929-E6F4D3BC02CB}" dt="2024-06-22T02:55:29.434" v="24829"/>
        <pc:sldMkLst>
          <pc:docMk/>
          <pc:sldMk cId="4149522194" sldId="306"/>
        </pc:sldMkLst>
        <pc:spChg chg="mod">
          <ac:chgData name="Ashwath Subramaniam" userId="9381da67-7a00-49b0-b288-4626d13496f9" providerId="ADAL" clId="{0D584332-924C-4958-8929-E6F4D3BC02CB}" dt="2024-06-22T00:45:50.455" v="20506" actId="20577"/>
          <ac:spMkLst>
            <pc:docMk/>
            <pc:sldMk cId="4149522194" sldId="306"/>
            <ac:spMk id="2" creationId="{FCDBE03B-A96F-A7DD-4D54-03CF49876251}"/>
          </ac:spMkLst>
        </pc:spChg>
        <pc:spChg chg="mod">
          <ac:chgData name="Ashwath Subramaniam" userId="9381da67-7a00-49b0-b288-4626d13496f9" providerId="ADAL" clId="{0D584332-924C-4958-8929-E6F4D3BC02CB}" dt="2024-06-22T00:46:30.803" v="20522" actId="14100"/>
          <ac:spMkLst>
            <pc:docMk/>
            <pc:sldMk cId="4149522194" sldId="306"/>
            <ac:spMk id="7" creationId="{8E9C4FCC-2219-0CD9-BEF8-3DA8B2863C8E}"/>
          </ac:spMkLst>
        </pc:spChg>
        <pc:spChg chg="mod">
          <ac:chgData name="Ashwath Subramaniam" userId="9381da67-7a00-49b0-b288-4626d13496f9" providerId="ADAL" clId="{0D584332-924C-4958-8929-E6F4D3BC02CB}" dt="2024-06-22T02:55:29.434" v="24829"/>
          <ac:spMkLst>
            <pc:docMk/>
            <pc:sldMk cId="4149522194" sldId="306"/>
            <ac:spMk id="8" creationId="{45770157-BEE6-7CE2-4952-DBCB5E665391}"/>
          </ac:spMkLst>
        </pc:spChg>
      </pc:sldChg>
      <pc:sldChg chg="modSp add del mod">
        <pc:chgData name="Ashwath Subramaniam" userId="9381da67-7a00-49b0-b288-4626d13496f9" providerId="ADAL" clId="{0D584332-924C-4958-8929-E6F4D3BC02CB}" dt="2024-06-22T02:54:15.395" v="24825" actId="2696"/>
        <pc:sldMkLst>
          <pc:docMk/>
          <pc:sldMk cId="2048713376" sldId="307"/>
        </pc:sldMkLst>
        <pc:spChg chg="mod">
          <ac:chgData name="Ashwath Subramaniam" userId="9381da67-7a00-49b0-b288-4626d13496f9" providerId="ADAL" clId="{0D584332-924C-4958-8929-E6F4D3BC02CB}" dt="2024-06-22T00:52:30.027" v="21033" actId="20577"/>
          <ac:spMkLst>
            <pc:docMk/>
            <pc:sldMk cId="2048713376" sldId="307"/>
            <ac:spMk id="2" creationId="{FCDBE03B-A96F-A7DD-4D54-03CF49876251}"/>
          </ac:spMkLst>
        </pc:spChg>
        <pc:spChg chg="mod">
          <ac:chgData name="Ashwath Subramaniam" userId="9381da67-7a00-49b0-b288-4626d13496f9" providerId="ADAL" clId="{0D584332-924C-4958-8929-E6F4D3BC02CB}" dt="2024-06-22T00:53:46.602" v="21056" actId="14100"/>
          <ac:spMkLst>
            <pc:docMk/>
            <pc:sldMk cId="2048713376" sldId="307"/>
            <ac:spMk id="7" creationId="{8E9C4FCC-2219-0CD9-BEF8-3DA8B2863C8E}"/>
          </ac:spMkLst>
        </pc:spChg>
        <pc:spChg chg="mod">
          <ac:chgData name="Ashwath Subramaniam" userId="9381da67-7a00-49b0-b288-4626d13496f9" providerId="ADAL" clId="{0D584332-924C-4958-8929-E6F4D3BC02CB}" dt="2024-06-22T01:13:21.481" v="21963" actId="20577"/>
          <ac:spMkLst>
            <pc:docMk/>
            <pc:sldMk cId="2048713376" sldId="307"/>
            <ac:spMk id="8" creationId="{45770157-BEE6-7CE2-4952-DBCB5E665391}"/>
          </ac:spMkLst>
        </pc:spChg>
      </pc:sldChg>
      <pc:sldChg chg="modSp add">
        <pc:chgData name="Ashwath Subramaniam" userId="9381da67-7a00-49b0-b288-4626d13496f9" providerId="ADAL" clId="{0D584332-924C-4958-8929-E6F4D3BC02CB}" dt="2024-06-22T02:55:49.629" v="24835"/>
        <pc:sldMkLst>
          <pc:docMk/>
          <pc:sldMk cId="2267338265" sldId="307"/>
        </pc:sldMkLst>
        <pc:spChg chg="mod">
          <ac:chgData name="Ashwath Subramaniam" userId="9381da67-7a00-49b0-b288-4626d13496f9" providerId="ADAL" clId="{0D584332-924C-4958-8929-E6F4D3BC02CB}" dt="2024-06-22T02:55:49.629" v="24835"/>
          <ac:spMkLst>
            <pc:docMk/>
            <pc:sldMk cId="2267338265" sldId="307"/>
            <ac:spMk id="8" creationId="{45770157-BEE6-7CE2-4952-DBCB5E665391}"/>
          </ac:spMkLst>
        </pc:spChg>
      </pc:sldChg>
      <pc:sldChg chg="modSp add mod ord">
        <pc:chgData name="Ashwath Subramaniam" userId="9381da67-7a00-49b0-b288-4626d13496f9" providerId="ADAL" clId="{0D584332-924C-4958-8929-E6F4D3BC02CB}" dt="2024-06-22T02:55:47.691" v="24834"/>
        <pc:sldMkLst>
          <pc:docMk/>
          <pc:sldMk cId="2569004206" sldId="308"/>
        </pc:sldMkLst>
        <pc:spChg chg="mod">
          <ac:chgData name="Ashwath Subramaniam" userId="9381da67-7a00-49b0-b288-4626d13496f9" providerId="ADAL" clId="{0D584332-924C-4958-8929-E6F4D3BC02CB}" dt="2024-06-22T01:18:52.061" v="21979" actId="20577"/>
          <ac:spMkLst>
            <pc:docMk/>
            <pc:sldMk cId="2569004206" sldId="308"/>
            <ac:spMk id="2" creationId="{FCDBE03B-A96F-A7DD-4D54-03CF49876251}"/>
          </ac:spMkLst>
        </pc:spChg>
        <pc:spChg chg="mod">
          <ac:chgData name="Ashwath Subramaniam" userId="9381da67-7a00-49b0-b288-4626d13496f9" providerId="ADAL" clId="{0D584332-924C-4958-8929-E6F4D3BC02CB}" dt="2024-06-22T01:49:09.884" v="22514" actId="6549"/>
          <ac:spMkLst>
            <pc:docMk/>
            <pc:sldMk cId="2569004206" sldId="308"/>
            <ac:spMk id="7" creationId="{8E9C4FCC-2219-0CD9-BEF8-3DA8B2863C8E}"/>
          </ac:spMkLst>
        </pc:spChg>
        <pc:spChg chg="mod">
          <ac:chgData name="Ashwath Subramaniam" userId="9381da67-7a00-49b0-b288-4626d13496f9" providerId="ADAL" clId="{0D584332-924C-4958-8929-E6F4D3BC02CB}" dt="2024-06-22T02:55:47.691" v="24834"/>
          <ac:spMkLst>
            <pc:docMk/>
            <pc:sldMk cId="2569004206" sldId="308"/>
            <ac:spMk id="8" creationId="{45770157-BEE6-7CE2-4952-DBCB5E665391}"/>
          </ac:spMkLst>
        </pc:spChg>
      </pc:sldChg>
      <pc:sldChg chg="modSp add mod">
        <pc:chgData name="Ashwath Subramaniam" userId="9381da67-7a00-49b0-b288-4626d13496f9" providerId="ADAL" clId="{0D584332-924C-4958-8929-E6F4D3BC02CB}" dt="2024-06-22T02:01:30.461" v="23190" actId="20577"/>
        <pc:sldMkLst>
          <pc:docMk/>
          <pc:sldMk cId="2574697842" sldId="309"/>
        </pc:sldMkLst>
        <pc:spChg chg="mod">
          <ac:chgData name="Ashwath Subramaniam" userId="9381da67-7a00-49b0-b288-4626d13496f9" providerId="ADAL" clId="{0D584332-924C-4958-8929-E6F4D3BC02CB}" dt="2024-06-22T01:54:53.937" v="22544" actId="20577"/>
          <ac:spMkLst>
            <pc:docMk/>
            <pc:sldMk cId="2574697842" sldId="309"/>
            <ac:spMk id="2" creationId="{FCDBE03B-A96F-A7DD-4D54-03CF49876251}"/>
          </ac:spMkLst>
        </pc:spChg>
        <pc:spChg chg="mod">
          <ac:chgData name="Ashwath Subramaniam" userId="9381da67-7a00-49b0-b288-4626d13496f9" providerId="ADAL" clId="{0D584332-924C-4958-8929-E6F4D3BC02CB}" dt="2024-06-22T01:58:05.899" v="23007" actId="6549"/>
          <ac:spMkLst>
            <pc:docMk/>
            <pc:sldMk cId="2574697842" sldId="309"/>
            <ac:spMk id="7" creationId="{8E9C4FCC-2219-0CD9-BEF8-3DA8B2863C8E}"/>
          </ac:spMkLst>
        </pc:spChg>
        <pc:spChg chg="mod">
          <ac:chgData name="Ashwath Subramaniam" userId="9381da67-7a00-49b0-b288-4626d13496f9" providerId="ADAL" clId="{0D584332-924C-4958-8929-E6F4D3BC02CB}" dt="2024-06-22T02:01:30.461" v="23190" actId="20577"/>
          <ac:spMkLst>
            <pc:docMk/>
            <pc:sldMk cId="2574697842" sldId="309"/>
            <ac:spMk id="8" creationId="{45770157-BEE6-7CE2-4952-DBCB5E665391}"/>
          </ac:spMkLst>
        </pc:spChg>
      </pc:sldChg>
      <pc:sldChg chg="modSp add mod">
        <pc:chgData name="Ashwath Subramaniam" userId="9381da67-7a00-49b0-b288-4626d13496f9" providerId="ADAL" clId="{0D584332-924C-4958-8929-E6F4D3BC02CB}" dt="2024-06-22T02:55:35.566" v="24830"/>
        <pc:sldMkLst>
          <pc:docMk/>
          <pc:sldMk cId="1941864176" sldId="310"/>
        </pc:sldMkLst>
        <pc:spChg chg="mod">
          <ac:chgData name="Ashwath Subramaniam" userId="9381da67-7a00-49b0-b288-4626d13496f9" providerId="ADAL" clId="{0D584332-924C-4958-8929-E6F4D3BC02CB}" dt="2024-06-22T02:01:38.774" v="23200" actId="20577"/>
          <ac:spMkLst>
            <pc:docMk/>
            <pc:sldMk cId="1941864176" sldId="310"/>
            <ac:spMk id="2" creationId="{FCDBE03B-A96F-A7DD-4D54-03CF49876251}"/>
          </ac:spMkLst>
        </pc:spChg>
        <pc:spChg chg="mod">
          <ac:chgData name="Ashwath Subramaniam" userId="9381da67-7a00-49b0-b288-4626d13496f9" providerId="ADAL" clId="{0D584332-924C-4958-8929-E6F4D3BC02CB}" dt="2024-06-22T02:02:21.388" v="23218" actId="20577"/>
          <ac:spMkLst>
            <pc:docMk/>
            <pc:sldMk cId="1941864176" sldId="310"/>
            <ac:spMk id="7" creationId="{8E9C4FCC-2219-0CD9-BEF8-3DA8B2863C8E}"/>
          </ac:spMkLst>
        </pc:spChg>
        <pc:spChg chg="mod">
          <ac:chgData name="Ashwath Subramaniam" userId="9381da67-7a00-49b0-b288-4626d13496f9" providerId="ADAL" clId="{0D584332-924C-4958-8929-E6F4D3BC02CB}" dt="2024-06-22T02:55:35.566" v="24830"/>
          <ac:spMkLst>
            <pc:docMk/>
            <pc:sldMk cId="1941864176" sldId="310"/>
            <ac:spMk id="8" creationId="{45770157-BEE6-7CE2-4952-DBCB5E665391}"/>
          </ac:spMkLst>
        </pc:spChg>
      </pc:sldChg>
      <pc:sldChg chg="modSp add mod">
        <pc:chgData name="Ashwath Subramaniam" userId="9381da67-7a00-49b0-b288-4626d13496f9" providerId="ADAL" clId="{0D584332-924C-4958-8929-E6F4D3BC02CB}" dt="2024-06-22T02:55:38.705" v="24831"/>
        <pc:sldMkLst>
          <pc:docMk/>
          <pc:sldMk cId="608800557" sldId="311"/>
        </pc:sldMkLst>
        <pc:spChg chg="mod">
          <ac:chgData name="Ashwath Subramaniam" userId="9381da67-7a00-49b0-b288-4626d13496f9" providerId="ADAL" clId="{0D584332-924C-4958-8929-E6F4D3BC02CB}" dt="2024-06-22T02:47:37.375" v="24120" actId="20577"/>
          <ac:spMkLst>
            <pc:docMk/>
            <pc:sldMk cId="608800557" sldId="311"/>
            <ac:spMk id="2" creationId="{FCDBE03B-A96F-A7DD-4D54-03CF49876251}"/>
          </ac:spMkLst>
        </pc:spChg>
        <pc:spChg chg="mod">
          <ac:chgData name="Ashwath Subramaniam" userId="9381da67-7a00-49b0-b288-4626d13496f9" providerId="ADAL" clId="{0D584332-924C-4958-8929-E6F4D3BC02CB}" dt="2024-06-22T02:48:10.658" v="24133" actId="14100"/>
          <ac:spMkLst>
            <pc:docMk/>
            <pc:sldMk cId="608800557" sldId="311"/>
            <ac:spMk id="7" creationId="{8E9C4FCC-2219-0CD9-BEF8-3DA8B2863C8E}"/>
          </ac:spMkLst>
        </pc:spChg>
        <pc:spChg chg="mod">
          <ac:chgData name="Ashwath Subramaniam" userId="9381da67-7a00-49b0-b288-4626d13496f9" providerId="ADAL" clId="{0D584332-924C-4958-8929-E6F4D3BC02CB}" dt="2024-06-22T02:55:38.705" v="24831"/>
          <ac:spMkLst>
            <pc:docMk/>
            <pc:sldMk cId="608800557" sldId="311"/>
            <ac:spMk id="8" creationId="{45770157-BEE6-7CE2-4952-DBCB5E665391}"/>
          </ac:spMkLst>
        </pc:spChg>
      </pc:sldChg>
      <pc:sldChg chg="modSp add mod">
        <pc:chgData name="Ashwath Subramaniam" userId="9381da67-7a00-49b0-b288-4626d13496f9" providerId="ADAL" clId="{0D584332-924C-4958-8929-E6F4D3BC02CB}" dt="2024-06-22T03:17:16.561" v="25386" actId="1035"/>
        <pc:sldMkLst>
          <pc:docMk/>
          <pc:sldMk cId="263896413" sldId="312"/>
        </pc:sldMkLst>
        <pc:spChg chg="mod">
          <ac:chgData name="Ashwath Subramaniam" userId="9381da67-7a00-49b0-b288-4626d13496f9" providerId="ADAL" clId="{0D584332-924C-4958-8929-E6F4D3BC02CB}" dt="2024-06-22T02:56:22.114" v="24841" actId="20577"/>
          <ac:spMkLst>
            <pc:docMk/>
            <pc:sldMk cId="263896413" sldId="312"/>
            <ac:spMk id="2" creationId="{FCDBE03B-A96F-A7DD-4D54-03CF49876251}"/>
          </ac:spMkLst>
        </pc:spChg>
        <pc:spChg chg="mod">
          <ac:chgData name="Ashwath Subramaniam" userId="9381da67-7a00-49b0-b288-4626d13496f9" providerId="ADAL" clId="{0D584332-924C-4958-8929-E6F4D3BC02CB}" dt="2024-06-22T03:12:23.998" v="25032" actId="14100"/>
          <ac:spMkLst>
            <pc:docMk/>
            <pc:sldMk cId="263896413" sldId="312"/>
            <ac:spMk id="7" creationId="{8E9C4FCC-2219-0CD9-BEF8-3DA8B2863C8E}"/>
          </ac:spMkLst>
        </pc:spChg>
        <pc:spChg chg="mod">
          <ac:chgData name="Ashwath Subramaniam" userId="9381da67-7a00-49b0-b288-4626d13496f9" providerId="ADAL" clId="{0D584332-924C-4958-8929-E6F4D3BC02CB}" dt="2024-06-22T03:17:16.561" v="25386" actId="1035"/>
          <ac:spMkLst>
            <pc:docMk/>
            <pc:sldMk cId="263896413" sldId="312"/>
            <ac:spMk id="8" creationId="{45770157-BEE6-7CE2-4952-DBCB5E665391}"/>
          </ac:spMkLst>
        </pc:spChg>
      </pc:sldChg>
      <pc:sldChg chg="modSp add mod">
        <pc:chgData name="Ashwath Subramaniam" userId="9381da67-7a00-49b0-b288-4626d13496f9" providerId="ADAL" clId="{0D584332-924C-4958-8929-E6F4D3BC02CB}" dt="2024-06-22T04:36:43.099" v="27077"/>
        <pc:sldMkLst>
          <pc:docMk/>
          <pc:sldMk cId="1420799919" sldId="313"/>
        </pc:sldMkLst>
        <pc:spChg chg="mod">
          <ac:chgData name="Ashwath Subramaniam" userId="9381da67-7a00-49b0-b288-4626d13496f9" providerId="ADAL" clId="{0D584332-924C-4958-8929-E6F4D3BC02CB}" dt="2024-06-22T03:17:22.220" v="25396" actId="20577"/>
          <ac:spMkLst>
            <pc:docMk/>
            <pc:sldMk cId="1420799919" sldId="313"/>
            <ac:spMk id="2" creationId="{FCDBE03B-A96F-A7DD-4D54-03CF49876251}"/>
          </ac:spMkLst>
        </pc:spChg>
        <pc:spChg chg="mod">
          <ac:chgData name="Ashwath Subramaniam" userId="9381da67-7a00-49b0-b288-4626d13496f9" providerId="ADAL" clId="{0D584332-924C-4958-8929-E6F4D3BC02CB}" dt="2024-06-22T03:17:46.085" v="25403" actId="14100"/>
          <ac:spMkLst>
            <pc:docMk/>
            <pc:sldMk cId="1420799919" sldId="313"/>
            <ac:spMk id="7" creationId="{8E9C4FCC-2219-0CD9-BEF8-3DA8B2863C8E}"/>
          </ac:spMkLst>
        </pc:spChg>
        <pc:spChg chg="mod">
          <ac:chgData name="Ashwath Subramaniam" userId="9381da67-7a00-49b0-b288-4626d13496f9" providerId="ADAL" clId="{0D584332-924C-4958-8929-E6F4D3BC02CB}" dt="2024-06-22T04:36:43.099" v="27077"/>
          <ac:spMkLst>
            <pc:docMk/>
            <pc:sldMk cId="1420799919" sldId="313"/>
            <ac:spMk id="8" creationId="{45770157-BEE6-7CE2-4952-DBCB5E665391}"/>
          </ac:spMkLst>
        </pc:spChg>
      </pc:sldChg>
      <pc:sldChg chg="modSp add mod">
        <pc:chgData name="Ashwath Subramaniam" userId="9381da67-7a00-49b0-b288-4626d13496f9" providerId="ADAL" clId="{0D584332-924C-4958-8929-E6F4D3BC02CB}" dt="2024-06-22T04:30:38.061" v="26696" actId="20577"/>
        <pc:sldMkLst>
          <pc:docMk/>
          <pc:sldMk cId="160528843" sldId="314"/>
        </pc:sldMkLst>
        <pc:spChg chg="mod">
          <ac:chgData name="Ashwath Subramaniam" userId="9381da67-7a00-49b0-b288-4626d13496f9" providerId="ADAL" clId="{0D584332-924C-4958-8929-E6F4D3BC02CB}" dt="2024-06-22T04:20:25.122" v="25987" actId="20577"/>
          <ac:spMkLst>
            <pc:docMk/>
            <pc:sldMk cId="160528843" sldId="314"/>
            <ac:spMk id="2" creationId="{FCDBE03B-A96F-A7DD-4D54-03CF49876251}"/>
          </ac:spMkLst>
        </pc:spChg>
        <pc:spChg chg="mod">
          <ac:chgData name="Ashwath Subramaniam" userId="9381da67-7a00-49b0-b288-4626d13496f9" providerId="ADAL" clId="{0D584332-924C-4958-8929-E6F4D3BC02CB}" dt="2024-06-22T04:20:58.219" v="26002" actId="14100"/>
          <ac:spMkLst>
            <pc:docMk/>
            <pc:sldMk cId="160528843" sldId="314"/>
            <ac:spMk id="7" creationId="{8E9C4FCC-2219-0CD9-BEF8-3DA8B2863C8E}"/>
          </ac:spMkLst>
        </pc:spChg>
        <pc:spChg chg="mod">
          <ac:chgData name="Ashwath Subramaniam" userId="9381da67-7a00-49b0-b288-4626d13496f9" providerId="ADAL" clId="{0D584332-924C-4958-8929-E6F4D3BC02CB}" dt="2024-06-22T04:30:38.061" v="26696" actId="20577"/>
          <ac:spMkLst>
            <pc:docMk/>
            <pc:sldMk cId="160528843" sldId="314"/>
            <ac:spMk id="8" creationId="{45770157-BEE6-7CE2-4952-DBCB5E665391}"/>
          </ac:spMkLst>
        </pc:spChg>
      </pc:sldChg>
      <pc:sldChg chg="modSp add mod">
        <pc:chgData name="Ashwath Subramaniam" userId="9381da67-7a00-49b0-b288-4626d13496f9" providerId="ADAL" clId="{0D584332-924C-4958-8929-E6F4D3BC02CB}" dt="2024-06-22T04:36:51.600" v="27080"/>
        <pc:sldMkLst>
          <pc:docMk/>
          <pc:sldMk cId="3733178120" sldId="315"/>
        </pc:sldMkLst>
        <pc:spChg chg="mod">
          <ac:chgData name="Ashwath Subramaniam" userId="9381da67-7a00-49b0-b288-4626d13496f9" providerId="ADAL" clId="{0D584332-924C-4958-8929-E6F4D3BC02CB}" dt="2024-06-22T04:30:16.407" v="26690" actId="20577"/>
          <ac:spMkLst>
            <pc:docMk/>
            <pc:sldMk cId="3733178120" sldId="315"/>
            <ac:spMk id="2" creationId="{FCDBE03B-A96F-A7DD-4D54-03CF49876251}"/>
          </ac:spMkLst>
        </pc:spChg>
        <pc:spChg chg="mod">
          <ac:chgData name="Ashwath Subramaniam" userId="9381da67-7a00-49b0-b288-4626d13496f9" providerId="ADAL" clId="{0D584332-924C-4958-8929-E6F4D3BC02CB}" dt="2024-06-22T04:31:24.443" v="26713" actId="14100"/>
          <ac:spMkLst>
            <pc:docMk/>
            <pc:sldMk cId="3733178120" sldId="315"/>
            <ac:spMk id="7" creationId="{8E9C4FCC-2219-0CD9-BEF8-3DA8B2863C8E}"/>
          </ac:spMkLst>
        </pc:spChg>
        <pc:spChg chg="mod">
          <ac:chgData name="Ashwath Subramaniam" userId="9381da67-7a00-49b0-b288-4626d13496f9" providerId="ADAL" clId="{0D584332-924C-4958-8929-E6F4D3BC02CB}" dt="2024-06-22T04:36:51.600" v="27080"/>
          <ac:spMkLst>
            <pc:docMk/>
            <pc:sldMk cId="3733178120" sldId="315"/>
            <ac:spMk id="8" creationId="{45770157-BEE6-7CE2-4952-DBCB5E665391}"/>
          </ac:spMkLst>
        </pc:spChg>
      </pc:sldChg>
      <pc:sldChg chg="modSp add mod">
        <pc:chgData name="Ashwath Subramaniam" userId="9381da67-7a00-49b0-b288-4626d13496f9" providerId="ADAL" clId="{0D584332-924C-4958-8929-E6F4D3BC02CB}" dt="2024-06-22T04:37:54.307" v="27091" actId="20577"/>
        <pc:sldMkLst>
          <pc:docMk/>
          <pc:sldMk cId="866161971" sldId="316"/>
        </pc:sldMkLst>
        <pc:spChg chg="mod">
          <ac:chgData name="Ashwath Subramaniam" userId="9381da67-7a00-49b0-b288-4626d13496f9" providerId="ADAL" clId="{0D584332-924C-4958-8929-E6F4D3BC02CB}" dt="2024-06-22T04:37:54.307" v="27091" actId="20577"/>
          <ac:spMkLst>
            <pc:docMk/>
            <pc:sldMk cId="866161971" sldId="316"/>
            <ac:spMk id="7" creationId="{9C0A4E23-76BC-5ED8-4440-520758F0E4F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141CE0B-5672-4787-BD3F-E487D4D90C11}" type="datetimeFigureOut">
              <a:rPr lang="en-IN" smtClean="0"/>
              <a:t>12-11-2024</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39FB2A-0BAB-4991-B712-A978B8F85036}" type="slidenum">
              <a:rPr lang="en-IN" smtClean="0"/>
              <a:t>‹#›</a:t>
            </a:fld>
            <a:endParaRPr lang="en-IN" dirty="0"/>
          </a:p>
        </p:txBody>
      </p:sp>
    </p:spTree>
    <p:extLst>
      <p:ext uri="{BB962C8B-B14F-4D97-AF65-F5344CB8AC3E}">
        <p14:creationId xmlns:p14="http://schemas.microsoft.com/office/powerpoint/2010/main" val="2380859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Ind AS 110 states an investor controls an investee when the investor is exposed or has rights, to variable returns from involvement with the investee and has the ability to affect those returns through its power over the investee.</a:t>
            </a:r>
          </a:p>
        </p:txBody>
      </p:sp>
      <p:sp>
        <p:nvSpPr>
          <p:cNvPr id="4" name="Slide Number Placeholder 3"/>
          <p:cNvSpPr>
            <a:spLocks noGrp="1"/>
          </p:cNvSpPr>
          <p:nvPr>
            <p:ph type="sldNum" sz="quarter" idx="5"/>
          </p:nvPr>
        </p:nvSpPr>
        <p:spPr/>
        <p:txBody>
          <a:bodyPr/>
          <a:lstStyle/>
          <a:p>
            <a:fld id="{2039FB2A-0BAB-4991-B712-A978B8F85036}" type="slidenum">
              <a:rPr lang="en-IN" smtClean="0"/>
              <a:t>12</a:t>
            </a:fld>
            <a:endParaRPr lang="en-IN" dirty="0"/>
          </a:p>
        </p:txBody>
      </p:sp>
    </p:spTree>
    <p:extLst>
      <p:ext uri="{BB962C8B-B14F-4D97-AF65-F5344CB8AC3E}">
        <p14:creationId xmlns:p14="http://schemas.microsoft.com/office/powerpoint/2010/main" val="3399003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Exceptions to disclosure under Section 184: In private companies and specified IFSC cos., interested director can participate in the meeting after disclosing interest. For Sec 8 companies, only if the transaction value exceeds 1 lac, this requirement is applicable. </a:t>
            </a:r>
          </a:p>
        </p:txBody>
      </p:sp>
      <p:sp>
        <p:nvSpPr>
          <p:cNvPr id="4" name="Slide Number Placeholder 3"/>
          <p:cNvSpPr>
            <a:spLocks noGrp="1"/>
          </p:cNvSpPr>
          <p:nvPr>
            <p:ph type="sldNum" sz="quarter" idx="5"/>
          </p:nvPr>
        </p:nvSpPr>
        <p:spPr/>
        <p:txBody>
          <a:bodyPr/>
          <a:lstStyle/>
          <a:p>
            <a:fld id="{2039FB2A-0BAB-4991-B712-A978B8F85036}" type="slidenum">
              <a:rPr lang="en-IN" smtClean="0"/>
              <a:t>25</a:t>
            </a:fld>
            <a:endParaRPr lang="en-IN" dirty="0"/>
          </a:p>
        </p:txBody>
      </p:sp>
    </p:spTree>
    <p:extLst>
      <p:ext uri="{BB962C8B-B14F-4D97-AF65-F5344CB8AC3E}">
        <p14:creationId xmlns:p14="http://schemas.microsoft.com/office/powerpoint/2010/main" val="10988942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5D68A-2B4D-49F1-ED49-040420869C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DC893F-89DE-2BA1-0FA1-E10EFDE911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C09B5C-D670-BF28-0D1E-D59454E78229}"/>
              </a:ext>
            </a:extLst>
          </p:cNvPr>
          <p:cNvSpPr>
            <a:spLocks noGrp="1"/>
          </p:cNvSpPr>
          <p:nvPr>
            <p:ph type="body" idx="1"/>
          </p:nvPr>
        </p:nvSpPr>
        <p:spPr/>
        <p:txBody>
          <a:bodyPr/>
          <a:lstStyle/>
          <a:p>
            <a:r>
              <a:rPr lang="en-IN" dirty="0"/>
              <a:t>Exceptions to disclosure under Section 184: In private companies and specified IFSC cos., interested director can participate in the meeting after disclosing interest. For Sec 8 companies, only if the transaction value exceeds 1 lac, this requirement is applicable. </a:t>
            </a:r>
          </a:p>
        </p:txBody>
      </p:sp>
      <p:sp>
        <p:nvSpPr>
          <p:cNvPr id="4" name="Slide Number Placeholder 3">
            <a:extLst>
              <a:ext uri="{FF2B5EF4-FFF2-40B4-BE49-F238E27FC236}">
                <a16:creationId xmlns:a16="http://schemas.microsoft.com/office/drawing/2014/main" id="{02BBD7D2-8DE0-CED2-60F1-705365206701}"/>
              </a:ext>
            </a:extLst>
          </p:cNvPr>
          <p:cNvSpPr>
            <a:spLocks noGrp="1"/>
          </p:cNvSpPr>
          <p:nvPr>
            <p:ph type="sldNum" sz="quarter" idx="5"/>
          </p:nvPr>
        </p:nvSpPr>
        <p:spPr/>
        <p:txBody>
          <a:bodyPr/>
          <a:lstStyle/>
          <a:p>
            <a:fld id="{2039FB2A-0BAB-4991-B712-A978B8F85036}" type="slidenum">
              <a:rPr lang="en-IN" smtClean="0"/>
              <a:t>26</a:t>
            </a:fld>
            <a:endParaRPr lang="en-IN" dirty="0"/>
          </a:p>
        </p:txBody>
      </p:sp>
    </p:spTree>
    <p:extLst>
      <p:ext uri="{BB962C8B-B14F-4D97-AF65-F5344CB8AC3E}">
        <p14:creationId xmlns:p14="http://schemas.microsoft.com/office/powerpoint/2010/main" val="1334850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126E7-BA3A-E4A8-7791-7D73881E81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56F6571-CC99-C45E-B8E4-08416A8AF7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CCA0AC8-4108-EB46-0801-0852C9B4A0A9}"/>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DDC83AED-9D08-1E26-7F91-94B1D14436D8}"/>
              </a:ext>
            </a:extLst>
          </p:cNvPr>
          <p:cNvSpPr>
            <a:spLocks noGrp="1"/>
          </p:cNvSpPr>
          <p:nvPr>
            <p:ph type="sldNum" sz="quarter" idx="5"/>
          </p:nvPr>
        </p:nvSpPr>
        <p:spPr/>
        <p:txBody>
          <a:bodyPr/>
          <a:lstStyle/>
          <a:p>
            <a:fld id="{2039FB2A-0BAB-4991-B712-A978B8F85036}" type="slidenum">
              <a:rPr lang="en-IN" smtClean="0"/>
              <a:t>27</a:t>
            </a:fld>
            <a:endParaRPr lang="en-IN" dirty="0"/>
          </a:p>
        </p:txBody>
      </p:sp>
    </p:spTree>
    <p:extLst>
      <p:ext uri="{BB962C8B-B14F-4D97-AF65-F5344CB8AC3E}">
        <p14:creationId xmlns:p14="http://schemas.microsoft.com/office/powerpoint/2010/main" val="34677414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CBE611-D6A7-C985-8165-0F79D692F7D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950ABF6-21EE-EDA2-1140-4B11FCBA727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86D494-3B41-366F-25BE-EA270DEB7F14}"/>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504804C2-8F38-0F09-DD97-8D64A5D45296}"/>
              </a:ext>
            </a:extLst>
          </p:cNvPr>
          <p:cNvSpPr>
            <a:spLocks noGrp="1"/>
          </p:cNvSpPr>
          <p:nvPr>
            <p:ph type="sldNum" sz="quarter" idx="5"/>
          </p:nvPr>
        </p:nvSpPr>
        <p:spPr/>
        <p:txBody>
          <a:bodyPr/>
          <a:lstStyle/>
          <a:p>
            <a:fld id="{2039FB2A-0BAB-4991-B712-A978B8F85036}" type="slidenum">
              <a:rPr lang="en-IN" smtClean="0"/>
              <a:t>28</a:t>
            </a:fld>
            <a:endParaRPr lang="en-IN" dirty="0"/>
          </a:p>
        </p:txBody>
      </p:sp>
    </p:spTree>
    <p:extLst>
      <p:ext uri="{BB962C8B-B14F-4D97-AF65-F5344CB8AC3E}">
        <p14:creationId xmlns:p14="http://schemas.microsoft.com/office/powerpoint/2010/main" val="319011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8C1183-8603-31DF-5E71-8E0367D2D7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2D14239-396F-94B4-7622-A7C642427E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10D4AA-1B30-C770-2FF5-F4FB4B241DEB}"/>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678E735A-0B02-5955-CB18-347AC50E4DB3}"/>
              </a:ext>
            </a:extLst>
          </p:cNvPr>
          <p:cNvSpPr>
            <a:spLocks noGrp="1"/>
          </p:cNvSpPr>
          <p:nvPr>
            <p:ph type="sldNum" sz="quarter" idx="5"/>
          </p:nvPr>
        </p:nvSpPr>
        <p:spPr/>
        <p:txBody>
          <a:bodyPr/>
          <a:lstStyle/>
          <a:p>
            <a:fld id="{2039FB2A-0BAB-4991-B712-A978B8F85036}" type="slidenum">
              <a:rPr lang="en-IN" smtClean="0"/>
              <a:t>29</a:t>
            </a:fld>
            <a:endParaRPr lang="en-IN" dirty="0"/>
          </a:p>
        </p:txBody>
      </p:sp>
    </p:spTree>
    <p:extLst>
      <p:ext uri="{BB962C8B-B14F-4D97-AF65-F5344CB8AC3E}">
        <p14:creationId xmlns:p14="http://schemas.microsoft.com/office/powerpoint/2010/main" val="25573983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CD65BF-81FE-8331-0E30-A778B7D06AB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0B69E0-AEB1-7CD7-D4E4-D345F65959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F61308-4692-51FD-7C92-8DCDFFFDBE91}"/>
              </a:ext>
            </a:extLst>
          </p:cNvPr>
          <p:cNvSpPr>
            <a:spLocks noGrp="1"/>
          </p:cNvSpPr>
          <p:nvPr>
            <p:ph type="body" idx="1"/>
          </p:nvPr>
        </p:nvSpPr>
        <p:spPr/>
        <p:txBody>
          <a:bodyPr/>
          <a:lstStyle/>
          <a:p>
            <a:r>
              <a:rPr lang="en-IN" dirty="0"/>
              <a:t>Factors relevant to determine level of detail to be provided:</a:t>
            </a:r>
          </a:p>
          <a:p>
            <a:pPr marL="171450" indent="-171450">
              <a:buFont typeface="Arial" panose="020B0604020202020204" pitchFamily="34" charset="0"/>
              <a:buChar char="•"/>
            </a:pPr>
            <a:r>
              <a:rPr lang="en-US" dirty="0"/>
              <a:t>closeness of the related party relationship, significant in terms of size; carried out on non-market terms; outside normal day-to-day business operations, such as the purchase and sale of businesses; disclosed to regulatory or supervisory authorities; reported to senior management; subject to shareholder approval.</a:t>
            </a:r>
            <a:endParaRPr lang="en-IN" dirty="0"/>
          </a:p>
        </p:txBody>
      </p:sp>
      <p:sp>
        <p:nvSpPr>
          <p:cNvPr id="4" name="Slide Number Placeholder 3">
            <a:extLst>
              <a:ext uri="{FF2B5EF4-FFF2-40B4-BE49-F238E27FC236}">
                <a16:creationId xmlns:a16="http://schemas.microsoft.com/office/drawing/2014/main" id="{6BC85264-C0F0-E2A6-3761-FF0BACFD3850}"/>
              </a:ext>
            </a:extLst>
          </p:cNvPr>
          <p:cNvSpPr>
            <a:spLocks noGrp="1"/>
          </p:cNvSpPr>
          <p:nvPr>
            <p:ph type="sldNum" sz="quarter" idx="5"/>
          </p:nvPr>
        </p:nvSpPr>
        <p:spPr/>
        <p:txBody>
          <a:bodyPr/>
          <a:lstStyle/>
          <a:p>
            <a:fld id="{2039FB2A-0BAB-4991-B712-A978B8F85036}" type="slidenum">
              <a:rPr lang="en-IN" smtClean="0"/>
              <a:t>30</a:t>
            </a:fld>
            <a:endParaRPr lang="en-IN" dirty="0"/>
          </a:p>
        </p:txBody>
      </p:sp>
    </p:spTree>
    <p:extLst>
      <p:ext uri="{BB962C8B-B14F-4D97-AF65-F5344CB8AC3E}">
        <p14:creationId xmlns:p14="http://schemas.microsoft.com/office/powerpoint/2010/main" val="36288133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9F82E-1073-8C25-89E2-4857F68266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37896B-3ABF-42B2-DE72-2A645098D6B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596A8C-E2AF-F7D8-671A-755ED766D3B1}"/>
              </a:ext>
            </a:extLst>
          </p:cNvPr>
          <p:cNvSpPr>
            <a:spLocks noGrp="1"/>
          </p:cNvSpPr>
          <p:nvPr>
            <p:ph type="body" idx="1"/>
          </p:nvPr>
        </p:nvSpPr>
        <p:spPr/>
        <p:txBody>
          <a:bodyPr/>
          <a:lstStyle/>
          <a:p>
            <a:endParaRPr lang="en-IN" dirty="0"/>
          </a:p>
        </p:txBody>
      </p:sp>
      <p:sp>
        <p:nvSpPr>
          <p:cNvPr id="4" name="Slide Number Placeholder 3">
            <a:extLst>
              <a:ext uri="{FF2B5EF4-FFF2-40B4-BE49-F238E27FC236}">
                <a16:creationId xmlns:a16="http://schemas.microsoft.com/office/drawing/2014/main" id="{5EDFE601-7E10-D55E-5170-1D95DF416204}"/>
              </a:ext>
            </a:extLst>
          </p:cNvPr>
          <p:cNvSpPr>
            <a:spLocks noGrp="1"/>
          </p:cNvSpPr>
          <p:nvPr>
            <p:ph type="sldNum" sz="quarter" idx="5"/>
          </p:nvPr>
        </p:nvSpPr>
        <p:spPr/>
        <p:txBody>
          <a:bodyPr/>
          <a:lstStyle/>
          <a:p>
            <a:fld id="{2039FB2A-0BAB-4991-B712-A978B8F85036}" type="slidenum">
              <a:rPr lang="en-IN" smtClean="0"/>
              <a:t>31</a:t>
            </a:fld>
            <a:endParaRPr lang="en-IN" dirty="0"/>
          </a:p>
        </p:txBody>
      </p:sp>
    </p:spTree>
    <p:extLst>
      <p:ext uri="{BB962C8B-B14F-4D97-AF65-F5344CB8AC3E}">
        <p14:creationId xmlns:p14="http://schemas.microsoft.com/office/powerpoint/2010/main" val="3782450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44512-6722-DA21-7C8B-74F62E0807C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BA973C81-AC7F-5686-5103-B88873F05D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F9B5AD42-99B8-BE30-A314-ABC4A36BC5B6}"/>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5" name="Footer Placeholder 4">
            <a:extLst>
              <a:ext uri="{FF2B5EF4-FFF2-40B4-BE49-F238E27FC236}">
                <a16:creationId xmlns:a16="http://schemas.microsoft.com/office/drawing/2014/main" id="{30ADB8BC-8E40-DBB4-2C2C-B6EFCD022943}"/>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B40D1896-50CE-30E7-F43B-64EBBA96D0B6}"/>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97748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517D0-C981-3BC1-C21D-0A6BFF0DD08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E0D02B6-116E-584C-E79B-0129669C8E8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811AC6-AF73-C68F-7265-8A70A7956716}"/>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5" name="Footer Placeholder 4">
            <a:extLst>
              <a:ext uri="{FF2B5EF4-FFF2-40B4-BE49-F238E27FC236}">
                <a16:creationId xmlns:a16="http://schemas.microsoft.com/office/drawing/2014/main" id="{E19B3BEF-1215-E056-D063-96CD15E101B2}"/>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52EC8633-3092-3134-C9B6-37AC051A7A26}"/>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1095917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198772A-DF17-68CC-E55A-9852C327377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1E1E504-E992-37AA-8BFC-6AEC99AB925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67DC5B0-D6E7-BE84-0CEA-D2F90A17D12F}"/>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5" name="Footer Placeholder 4">
            <a:extLst>
              <a:ext uri="{FF2B5EF4-FFF2-40B4-BE49-F238E27FC236}">
                <a16:creationId xmlns:a16="http://schemas.microsoft.com/office/drawing/2014/main" id="{14AE3FD3-DE4F-C110-BB64-706539FAB026}"/>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71380106-D279-6061-0FDB-B9D1A33CBDC0}"/>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20749201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450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87839-30AE-E5BF-C346-B0AA6DF1F42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F0DEC6E-1FA0-30D6-4D33-5CA2495CE01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3D9DAD6-3B37-5EAB-4000-A6E58FD7A9B4}"/>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5" name="Footer Placeholder 4">
            <a:extLst>
              <a:ext uri="{FF2B5EF4-FFF2-40B4-BE49-F238E27FC236}">
                <a16:creationId xmlns:a16="http://schemas.microsoft.com/office/drawing/2014/main" id="{E32E48B7-C36B-D3C3-DF09-B8BBFCA5AA73}"/>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D892F020-6630-DF4D-7F92-015B9A6DDA3E}"/>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3502747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83888-F186-075E-6498-EE49CC7189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9DEFBF3-5F51-B394-98CD-17DA92D3970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4D74DB1-0A6E-2497-7C6A-DA47AA91FEEE}"/>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5" name="Footer Placeholder 4">
            <a:extLst>
              <a:ext uri="{FF2B5EF4-FFF2-40B4-BE49-F238E27FC236}">
                <a16:creationId xmlns:a16="http://schemas.microsoft.com/office/drawing/2014/main" id="{827DA054-B47E-337E-055F-68CCFD5189F1}"/>
              </a:ext>
            </a:extLst>
          </p:cNvPr>
          <p:cNvSpPr>
            <a:spLocks noGrp="1"/>
          </p:cNvSpPr>
          <p:nvPr>
            <p:ph type="ftr" sz="quarter" idx="11"/>
          </p:nvPr>
        </p:nvSpPr>
        <p:spPr/>
        <p:txBody>
          <a:bodyPr/>
          <a:lstStyle/>
          <a:p>
            <a:endParaRPr lang="en-IN" dirty="0"/>
          </a:p>
        </p:txBody>
      </p:sp>
      <p:sp>
        <p:nvSpPr>
          <p:cNvPr id="6" name="Slide Number Placeholder 5">
            <a:extLst>
              <a:ext uri="{FF2B5EF4-FFF2-40B4-BE49-F238E27FC236}">
                <a16:creationId xmlns:a16="http://schemas.microsoft.com/office/drawing/2014/main" id="{0BFBFFFA-F2D1-DB24-F016-24561BF4537F}"/>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17671966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6B331-C1EE-4268-4F52-9BEE10CEC8E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E3E6A37-EF56-77E9-627A-0DD0E689A32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FA81954-2591-F8B3-F5F0-BF3DA0B241B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EE3838EC-52A6-8D9E-F41B-58BE461954C8}"/>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6" name="Footer Placeholder 5">
            <a:extLst>
              <a:ext uri="{FF2B5EF4-FFF2-40B4-BE49-F238E27FC236}">
                <a16:creationId xmlns:a16="http://schemas.microsoft.com/office/drawing/2014/main" id="{FD0FA021-36E8-F2F9-A186-0342DA2E4034}"/>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A7FCFE8F-E88D-5CB0-CCBE-8B57D2221B62}"/>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368171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62A80-1904-3F5F-9D67-D77CD47C0231}"/>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E518E7B-3102-C8B4-4E91-727FA5EB7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6B716D-C08C-5B69-9512-4ECD47952C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B8BDB23-65BD-2DDE-1383-27E464F833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5B1511-B2FD-9213-A52B-2BC6C9EB63F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A23BCB4C-CCF7-83BD-031B-BB22A666B831}"/>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8" name="Footer Placeholder 7">
            <a:extLst>
              <a:ext uri="{FF2B5EF4-FFF2-40B4-BE49-F238E27FC236}">
                <a16:creationId xmlns:a16="http://schemas.microsoft.com/office/drawing/2014/main" id="{F6334C66-C906-9A1A-59FA-EED0956AAD27}"/>
              </a:ext>
            </a:extLst>
          </p:cNvPr>
          <p:cNvSpPr>
            <a:spLocks noGrp="1"/>
          </p:cNvSpPr>
          <p:nvPr>
            <p:ph type="ftr" sz="quarter" idx="11"/>
          </p:nvPr>
        </p:nvSpPr>
        <p:spPr/>
        <p:txBody>
          <a:bodyPr/>
          <a:lstStyle/>
          <a:p>
            <a:endParaRPr lang="en-IN" dirty="0"/>
          </a:p>
        </p:txBody>
      </p:sp>
      <p:sp>
        <p:nvSpPr>
          <p:cNvPr id="9" name="Slide Number Placeholder 8">
            <a:extLst>
              <a:ext uri="{FF2B5EF4-FFF2-40B4-BE49-F238E27FC236}">
                <a16:creationId xmlns:a16="http://schemas.microsoft.com/office/drawing/2014/main" id="{DA116520-1C6F-9224-4840-7B351FE95613}"/>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3213612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1C5A8-2CA0-5049-ADD0-044653EE6D1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9158EB69-0A19-8C74-D755-48F0B06F8C85}"/>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4" name="Footer Placeholder 3">
            <a:extLst>
              <a:ext uri="{FF2B5EF4-FFF2-40B4-BE49-F238E27FC236}">
                <a16:creationId xmlns:a16="http://schemas.microsoft.com/office/drawing/2014/main" id="{71424A3F-AE88-DCB7-D3A4-AB14379827BE}"/>
              </a:ext>
            </a:extLst>
          </p:cNvPr>
          <p:cNvSpPr>
            <a:spLocks noGrp="1"/>
          </p:cNvSpPr>
          <p:nvPr>
            <p:ph type="ftr" sz="quarter" idx="11"/>
          </p:nvPr>
        </p:nvSpPr>
        <p:spPr/>
        <p:txBody>
          <a:bodyPr/>
          <a:lstStyle/>
          <a:p>
            <a:endParaRPr lang="en-IN" dirty="0"/>
          </a:p>
        </p:txBody>
      </p:sp>
      <p:sp>
        <p:nvSpPr>
          <p:cNvPr id="5" name="Slide Number Placeholder 4">
            <a:extLst>
              <a:ext uri="{FF2B5EF4-FFF2-40B4-BE49-F238E27FC236}">
                <a16:creationId xmlns:a16="http://schemas.microsoft.com/office/drawing/2014/main" id="{C6380037-41B8-FAA3-F09E-9B4B2A4CD590}"/>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28427235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8CD8D-E216-46D9-748D-53B8DBB79168}"/>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3" name="Footer Placeholder 2">
            <a:extLst>
              <a:ext uri="{FF2B5EF4-FFF2-40B4-BE49-F238E27FC236}">
                <a16:creationId xmlns:a16="http://schemas.microsoft.com/office/drawing/2014/main" id="{44CD12D2-F766-C780-DE6C-47C7F76A0103}"/>
              </a:ext>
            </a:extLst>
          </p:cNvPr>
          <p:cNvSpPr>
            <a:spLocks noGrp="1"/>
          </p:cNvSpPr>
          <p:nvPr>
            <p:ph type="ftr" sz="quarter" idx="11"/>
          </p:nvPr>
        </p:nvSpPr>
        <p:spPr/>
        <p:txBody>
          <a:bodyPr/>
          <a:lstStyle/>
          <a:p>
            <a:endParaRPr lang="en-IN" dirty="0"/>
          </a:p>
        </p:txBody>
      </p:sp>
      <p:sp>
        <p:nvSpPr>
          <p:cNvPr id="4" name="Slide Number Placeholder 3">
            <a:extLst>
              <a:ext uri="{FF2B5EF4-FFF2-40B4-BE49-F238E27FC236}">
                <a16:creationId xmlns:a16="http://schemas.microsoft.com/office/drawing/2014/main" id="{3781A9E4-8470-EDF7-D5AE-ED132538A33F}"/>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2397600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88A3B-5AB0-15A9-415D-E04ED1DBFB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6F7198D-BE28-024D-1E92-5B5672A8E24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9CA9B09-5773-848F-64F0-4B284B0EB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E1B6E8-DE7D-2814-CDD1-7C076844558B}"/>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6" name="Footer Placeholder 5">
            <a:extLst>
              <a:ext uri="{FF2B5EF4-FFF2-40B4-BE49-F238E27FC236}">
                <a16:creationId xmlns:a16="http://schemas.microsoft.com/office/drawing/2014/main" id="{ACCB00A5-7D5E-A07C-2E1A-12F6DD29E98A}"/>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453C2949-CD38-FD81-0D2E-E39A55AE3BDA}"/>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160694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C60E0-E70D-E786-A416-5A80DBFE6C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62023C00-5E24-1A3B-6B54-8502A452D5C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dirty="0"/>
          </a:p>
        </p:txBody>
      </p:sp>
      <p:sp>
        <p:nvSpPr>
          <p:cNvPr id="4" name="Text Placeholder 3">
            <a:extLst>
              <a:ext uri="{FF2B5EF4-FFF2-40B4-BE49-F238E27FC236}">
                <a16:creationId xmlns:a16="http://schemas.microsoft.com/office/drawing/2014/main" id="{23883AFB-70E3-AA0C-2646-1A80810D6B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765AE3-B82F-BA2C-4FE9-ACF7C6478A7E}"/>
              </a:ext>
            </a:extLst>
          </p:cNvPr>
          <p:cNvSpPr>
            <a:spLocks noGrp="1"/>
          </p:cNvSpPr>
          <p:nvPr>
            <p:ph type="dt" sz="half" idx="10"/>
          </p:nvPr>
        </p:nvSpPr>
        <p:spPr/>
        <p:txBody>
          <a:bodyPr/>
          <a:lstStyle/>
          <a:p>
            <a:fld id="{AA9435ED-CC1F-461E-9B98-6076085C891B}" type="datetimeFigureOut">
              <a:rPr lang="en-IN" smtClean="0"/>
              <a:t>12-11-2024</a:t>
            </a:fld>
            <a:endParaRPr lang="en-IN" dirty="0"/>
          </a:p>
        </p:txBody>
      </p:sp>
      <p:sp>
        <p:nvSpPr>
          <p:cNvPr id="6" name="Footer Placeholder 5">
            <a:extLst>
              <a:ext uri="{FF2B5EF4-FFF2-40B4-BE49-F238E27FC236}">
                <a16:creationId xmlns:a16="http://schemas.microsoft.com/office/drawing/2014/main" id="{2106375E-B478-F4B0-53C7-8AF6A2B412B3}"/>
              </a:ext>
            </a:extLst>
          </p:cNvPr>
          <p:cNvSpPr>
            <a:spLocks noGrp="1"/>
          </p:cNvSpPr>
          <p:nvPr>
            <p:ph type="ftr" sz="quarter" idx="11"/>
          </p:nvPr>
        </p:nvSpPr>
        <p:spPr/>
        <p:txBody>
          <a:bodyPr/>
          <a:lstStyle/>
          <a:p>
            <a:endParaRPr lang="en-IN" dirty="0"/>
          </a:p>
        </p:txBody>
      </p:sp>
      <p:sp>
        <p:nvSpPr>
          <p:cNvPr id="7" name="Slide Number Placeholder 6">
            <a:extLst>
              <a:ext uri="{FF2B5EF4-FFF2-40B4-BE49-F238E27FC236}">
                <a16:creationId xmlns:a16="http://schemas.microsoft.com/office/drawing/2014/main" id="{393EA4A4-495D-0D15-E604-78A0AD2C72D9}"/>
              </a:ext>
            </a:extLst>
          </p:cNvPr>
          <p:cNvSpPr>
            <a:spLocks noGrp="1"/>
          </p:cNvSpPr>
          <p:nvPr>
            <p:ph type="sldNum" sz="quarter" idx="12"/>
          </p:nvPr>
        </p:nvSpPr>
        <p:spPr/>
        <p:txBody>
          <a:bodyPr/>
          <a:lstStyle/>
          <a:p>
            <a:fld id="{0CB25E31-6923-4656-B0DC-C4EC01449EBE}" type="slidenum">
              <a:rPr lang="en-IN" smtClean="0"/>
              <a:t>‹#›</a:t>
            </a:fld>
            <a:endParaRPr lang="en-IN" dirty="0"/>
          </a:p>
        </p:txBody>
      </p:sp>
    </p:spTree>
    <p:extLst>
      <p:ext uri="{BB962C8B-B14F-4D97-AF65-F5344CB8AC3E}">
        <p14:creationId xmlns:p14="http://schemas.microsoft.com/office/powerpoint/2010/main" val="3609915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C8BD3D-C833-4053-87EB-326A038F53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9308C8E-7449-A503-B7BC-05C5ADE6E3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DFB271-2C49-6217-BBF3-8CF102227D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A9435ED-CC1F-461E-9B98-6076085C891B}" type="datetimeFigureOut">
              <a:rPr lang="en-IN" smtClean="0"/>
              <a:t>12-11-2024</a:t>
            </a:fld>
            <a:endParaRPr lang="en-IN" dirty="0"/>
          </a:p>
        </p:txBody>
      </p:sp>
      <p:sp>
        <p:nvSpPr>
          <p:cNvPr id="5" name="Footer Placeholder 4">
            <a:extLst>
              <a:ext uri="{FF2B5EF4-FFF2-40B4-BE49-F238E27FC236}">
                <a16:creationId xmlns:a16="http://schemas.microsoft.com/office/drawing/2014/main" id="{47453E51-BAD0-6F30-6868-ABA15D94BC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dirty="0"/>
          </a:p>
        </p:txBody>
      </p:sp>
      <p:sp>
        <p:nvSpPr>
          <p:cNvPr id="6" name="Slide Number Placeholder 5">
            <a:extLst>
              <a:ext uri="{FF2B5EF4-FFF2-40B4-BE49-F238E27FC236}">
                <a16:creationId xmlns:a16="http://schemas.microsoft.com/office/drawing/2014/main" id="{D5B0C16F-8566-6A70-1CE2-6548D57FE2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CB25E31-6923-4656-B0DC-C4EC01449EBE}" type="slidenum">
              <a:rPr lang="en-IN" smtClean="0"/>
              <a:t>‹#›</a:t>
            </a:fld>
            <a:endParaRPr lang="en-IN" dirty="0"/>
          </a:p>
        </p:txBody>
      </p:sp>
    </p:spTree>
    <p:extLst>
      <p:ext uri="{BB962C8B-B14F-4D97-AF65-F5344CB8AC3E}">
        <p14:creationId xmlns:p14="http://schemas.microsoft.com/office/powerpoint/2010/main" val="751974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tmp"/><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B20116F-26BE-3B2E-07B3-9D82221AC184}"/>
              </a:ext>
            </a:extLst>
          </p:cNvPr>
          <p:cNvSpPr/>
          <p:nvPr/>
        </p:nvSpPr>
        <p:spPr>
          <a:xfrm>
            <a:off x="-1170879" y="-223025"/>
            <a:ext cx="14117444" cy="7348653"/>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IN" dirty="0"/>
          </a:p>
        </p:txBody>
      </p:sp>
      <p:sp>
        <p:nvSpPr>
          <p:cNvPr id="7" name="Rectangle: Rounded Corners 6">
            <a:extLst>
              <a:ext uri="{FF2B5EF4-FFF2-40B4-BE49-F238E27FC236}">
                <a16:creationId xmlns:a16="http://schemas.microsoft.com/office/drawing/2014/main" id="{75734B18-5A26-7E2F-121C-80E1EF8D8E11}"/>
              </a:ext>
            </a:extLst>
          </p:cNvPr>
          <p:cNvSpPr/>
          <p:nvPr/>
        </p:nvSpPr>
        <p:spPr>
          <a:xfrm>
            <a:off x="189570" y="289931"/>
            <a:ext cx="11844000" cy="6336000"/>
          </a:xfrm>
          <a:prstGeom prst="roundRect">
            <a:avLst/>
          </a:prstGeom>
          <a:solidFill>
            <a:srgbClr val="E97F54"/>
          </a:solidFill>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6" name="Rectangle: Rounded Corners 5">
            <a:extLst>
              <a:ext uri="{FF2B5EF4-FFF2-40B4-BE49-F238E27FC236}">
                <a16:creationId xmlns:a16="http://schemas.microsoft.com/office/drawing/2014/main" id="{EA6A728B-8BEC-899C-3607-40AA0B0FC081}"/>
              </a:ext>
            </a:extLst>
          </p:cNvPr>
          <p:cNvSpPr/>
          <p:nvPr/>
        </p:nvSpPr>
        <p:spPr>
          <a:xfrm>
            <a:off x="345687" y="401445"/>
            <a:ext cx="11520000" cy="6120000"/>
          </a:xfrm>
          <a:prstGeom prst="roundRect">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IN" dirty="0"/>
          </a:p>
        </p:txBody>
      </p:sp>
      <p:sp>
        <p:nvSpPr>
          <p:cNvPr id="3" name="Rectangle: Rounded Corners 2">
            <a:extLst>
              <a:ext uri="{FF2B5EF4-FFF2-40B4-BE49-F238E27FC236}">
                <a16:creationId xmlns:a16="http://schemas.microsoft.com/office/drawing/2014/main" id="{A6B7FE16-BB7F-ABAE-D6ED-EF9AA0E064B1}"/>
              </a:ext>
            </a:extLst>
          </p:cNvPr>
          <p:cNvSpPr/>
          <p:nvPr/>
        </p:nvSpPr>
        <p:spPr>
          <a:xfrm>
            <a:off x="498088" y="546409"/>
            <a:ext cx="11195823" cy="5776331"/>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IN" sz="4400" b="1" dirty="0"/>
              <a:t>Requirements on Related Party Disclosures</a:t>
            </a:r>
          </a:p>
          <a:p>
            <a:pPr algn="ctr"/>
            <a:r>
              <a:rPr lang="en-IN" sz="2800" dirty="0"/>
              <a:t>as per Companies Act, 2013 and Accounting Standards</a:t>
            </a:r>
          </a:p>
          <a:p>
            <a:pPr algn="ctr"/>
            <a:endParaRPr lang="en-IN" sz="2000" dirty="0"/>
          </a:p>
          <a:p>
            <a:pPr algn="ctr"/>
            <a:endParaRPr lang="en-IN" sz="2000" dirty="0"/>
          </a:p>
          <a:p>
            <a:pPr algn="ctr"/>
            <a:endParaRPr lang="en-IN" sz="2000" dirty="0"/>
          </a:p>
          <a:p>
            <a:pPr algn="ctr"/>
            <a:endParaRPr lang="en-IN" sz="2000" dirty="0"/>
          </a:p>
          <a:p>
            <a:pPr algn="ctr"/>
            <a:endParaRPr lang="en-IN" sz="2000" dirty="0"/>
          </a:p>
          <a:p>
            <a:pPr algn="ctr"/>
            <a:r>
              <a:rPr lang="en-IN" sz="2400" dirty="0"/>
              <a:t>A presentation at the SIRC of ICAI by</a:t>
            </a:r>
          </a:p>
          <a:p>
            <a:pPr algn="ctr"/>
            <a:r>
              <a:rPr lang="en-IN" sz="2400" dirty="0"/>
              <a:t>CA S. Ashwath</a:t>
            </a:r>
          </a:p>
          <a:p>
            <a:pPr algn="ctr"/>
            <a:r>
              <a:rPr lang="en-IN" sz="2400" dirty="0"/>
              <a:t>Phone: +91 7904503672</a:t>
            </a:r>
          </a:p>
          <a:p>
            <a:pPr algn="ctr"/>
            <a:r>
              <a:rPr lang="en-IN" sz="2400" dirty="0"/>
              <a:t>E-Mail: Ashwath.s@bsas.co.in</a:t>
            </a:r>
          </a:p>
        </p:txBody>
      </p:sp>
      <p:sp>
        <p:nvSpPr>
          <p:cNvPr id="8" name="TextBox 7">
            <a:extLst>
              <a:ext uri="{FF2B5EF4-FFF2-40B4-BE49-F238E27FC236}">
                <a16:creationId xmlns:a16="http://schemas.microsoft.com/office/drawing/2014/main" id="{8D42AB0C-1EEC-B3E4-EFE8-B4406D75C689}"/>
              </a:ext>
            </a:extLst>
          </p:cNvPr>
          <p:cNvSpPr txBox="1"/>
          <p:nvPr/>
        </p:nvSpPr>
        <p:spPr>
          <a:xfrm>
            <a:off x="8251902" y="5843239"/>
            <a:ext cx="2977376" cy="261610"/>
          </a:xfrm>
          <a:prstGeom prst="rect">
            <a:avLst/>
          </a:prstGeom>
          <a:noFill/>
        </p:spPr>
        <p:txBody>
          <a:bodyPr wrap="square" rtlCol="0">
            <a:spAutoFit/>
          </a:bodyPr>
          <a:lstStyle/>
          <a:p>
            <a:pPr algn="r"/>
            <a:r>
              <a:rPr lang="en-IN" sz="1100" b="1" dirty="0">
                <a:solidFill>
                  <a:schemeClr val="bg1"/>
                </a:solidFill>
              </a:rPr>
              <a:t>13 November 2024</a:t>
            </a:r>
          </a:p>
        </p:txBody>
      </p:sp>
    </p:spTree>
    <p:extLst>
      <p:ext uri="{BB962C8B-B14F-4D97-AF65-F5344CB8AC3E}">
        <p14:creationId xmlns:p14="http://schemas.microsoft.com/office/powerpoint/2010/main" val="1452864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3D52E3-C48A-70EC-C470-B5E080CF5A7E}"/>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C767906E-767D-E02C-20F0-362438CAE8A1}"/>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Case Studies</a:t>
            </a:r>
          </a:p>
        </p:txBody>
      </p:sp>
      <p:sp>
        <p:nvSpPr>
          <p:cNvPr id="4" name="TextBox 3">
            <a:extLst>
              <a:ext uri="{FF2B5EF4-FFF2-40B4-BE49-F238E27FC236}">
                <a16:creationId xmlns:a16="http://schemas.microsoft.com/office/drawing/2014/main" id="{1D2882E1-788F-53A8-FF2B-7C5802022D58}"/>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3628CBF1-83B5-2FE5-7435-7A5554FD7E4A}"/>
              </a:ext>
            </a:extLst>
          </p:cNvPr>
          <p:cNvSpPr txBox="1"/>
          <p:nvPr/>
        </p:nvSpPr>
        <p:spPr>
          <a:xfrm>
            <a:off x="352979" y="1258784"/>
            <a:ext cx="11484000" cy="1200329"/>
          </a:xfrm>
          <a:prstGeom prst="rect">
            <a:avLst/>
          </a:prstGeom>
          <a:noFill/>
        </p:spPr>
        <p:txBody>
          <a:bodyPr wrap="square" rtlCol="0">
            <a:spAutoFit/>
          </a:bodyPr>
          <a:lstStyle/>
          <a:p>
            <a:r>
              <a:rPr lang="en-IN" dirty="0"/>
              <a:t>1) </a:t>
            </a:r>
            <a:r>
              <a:rPr lang="en-US" dirty="0"/>
              <a:t>Company D holds 40% of Company E, and another investor, Company F, holds 60%. Despite having only a minority interest, Company D controls the management of Company E through a contractual agreement, allowing it to appoint the majority of board members. Should Company E be considered a related party of Company D or of Company F?</a:t>
            </a:r>
            <a:endParaRPr lang="en-IN" dirty="0"/>
          </a:p>
        </p:txBody>
      </p:sp>
      <p:sp>
        <p:nvSpPr>
          <p:cNvPr id="3" name="TextBox 2">
            <a:extLst>
              <a:ext uri="{FF2B5EF4-FFF2-40B4-BE49-F238E27FC236}">
                <a16:creationId xmlns:a16="http://schemas.microsoft.com/office/drawing/2014/main" id="{2ABF91C8-C077-5810-38B1-576B20E45B2A}"/>
              </a:ext>
            </a:extLst>
          </p:cNvPr>
          <p:cNvSpPr txBox="1"/>
          <p:nvPr/>
        </p:nvSpPr>
        <p:spPr>
          <a:xfrm>
            <a:off x="352979" y="2402235"/>
            <a:ext cx="11484000" cy="646331"/>
          </a:xfrm>
          <a:prstGeom prst="rect">
            <a:avLst/>
          </a:prstGeom>
          <a:noFill/>
        </p:spPr>
        <p:txBody>
          <a:bodyPr wrap="square" rtlCol="0">
            <a:spAutoFit/>
          </a:bodyPr>
          <a:lstStyle/>
          <a:p>
            <a:r>
              <a:rPr lang="en-US" dirty="0"/>
              <a:t>Company E is a related party to Company D due to D’s control, while Company F is not considered a related party of Company E under AS 18, as it lacks significant influence despite its larger shareholding.</a:t>
            </a:r>
            <a:endParaRPr lang="en-IN" dirty="0"/>
          </a:p>
        </p:txBody>
      </p:sp>
      <p:sp>
        <p:nvSpPr>
          <p:cNvPr id="8" name="TextBox 7">
            <a:extLst>
              <a:ext uri="{FF2B5EF4-FFF2-40B4-BE49-F238E27FC236}">
                <a16:creationId xmlns:a16="http://schemas.microsoft.com/office/drawing/2014/main" id="{583E9D03-B0E6-0670-C160-C907A6B6963B}"/>
              </a:ext>
            </a:extLst>
          </p:cNvPr>
          <p:cNvSpPr txBox="1"/>
          <p:nvPr/>
        </p:nvSpPr>
        <p:spPr>
          <a:xfrm>
            <a:off x="341828" y="3085095"/>
            <a:ext cx="11484000" cy="923330"/>
          </a:xfrm>
          <a:prstGeom prst="rect">
            <a:avLst/>
          </a:prstGeom>
          <a:noFill/>
        </p:spPr>
        <p:txBody>
          <a:bodyPr wrap="square" rtlCol="0">
            <a:spAutoFit/>
          </a:bodyPr>
          <a:lstStyle/>
          <a:p>
            <a:r>
              <a:rPr lang="en-IN" dirty="0"/>
              <a:t>2) </a:t>
            </a:r>
            <a:r>
              <a:rPr lang="en-US" dirty="0"/>
              <a:t>Mr. K serves as the CEO of Company G and is also on the board of Company H, an entirely unrelated entity. Company H and Company G engage in business transactions on arm’s-length terms. Are Company G and Company H related parties solely due to Mr. K’s dual roles?</a:t>
            </a:r>
            <a:r>
              <a:rPr lang="en-IN" dirty="0"/>
              <a:t>	</a:t>
            </a:r>
          </a:p>
        </p:txBody>
      </p:sp>
      <p:sp>
        <p:nvSpPr>
          <p:cNvPr id="9" name="TextBox 8">
            <a:extLst>
              <a:ext uri="{FF2B5EF4-FFF2-40B4-BE49-F238E27FC236}">
                <a16:creationId xmlns:a16="http://schemas.microsoft.com/office/drawing/2014/main" id="{810A2644-D3F1-8FC1-F26C-A2879B884C8A}"/>
              </a:ext>
            </a:extLst>
          </p:cNvPr>
          <p:cNvSpPr txBox="1"/>
          <p:nvPr/>
        </p:nvSpPr>
        <p:spPr>
          <a:xfrm>
            <a:off x="330677" y="3965989"/>
            <a:ext cx="11484000" cy="646331"/>
          </a:xfrm>
          <a:prstGeom prst="rect">
            <a:avLst/>
          </a:prstGeom>
          <a:noFill/>
        </p:spPr>
        <p:txBody>
          <a:bodyPr wrap="square" rtlCol="0">
            <a:spAutoFit/>
          </a:bodyPr>
          <a:lstStyle/>
          <a:p>
            <a:r>
              <a:rPr lang="en-US" dirty="0"/>
              <a:t>Company G and Company H would not automatically be classified as related parties unless Mr. K’s influence over both companies affected transaction terms or decision-making.</a:t>
            </a:r>
            <a:endParaRPr lang="en-IN" dirty="0"/>
          </a:p>
        </p:txBody>
      </p:sp>
      <p:sp>
        <p:nvSpPr>
          <p:cNvPr id="10" name="TextBox 9">
            <a:extLst>
              <a:ext uri="{FF2B5EF4-FFF2-40B4-BE49-F238E27FC236}">
                <a16:creationId xmlns:a16="http://schemas.microsoft.com/office/drawing/2014/main" id="{CAED98A0-6802-1ADE-AFC0-B6DA0CBF33BC}"/>
              </a:ext>
            </a:extLst>
          </p:cNvPr>
          <p:cNvSpPr txBox="1"/>
          <p:nvPr/>
        </p:nvSpPr>
        <p:spPr>
          <a:xfrm>
            <a:off x="365151" y="4634407"/>
            <a:ext cx="11484000" cy="923330"/>
          </a:xfrm>
          <a:prstGeom prst="rect">
            <a:avLst/>
          </a:prstGeom>
          <a:noFill/>
        </p:spPr>
        <p:txBody>
          <a:bodyPr wrap="square" rtlCol="0">
            <a:spAutoFit/>
          </a:bodyPr>
          <a:lstStyle/>
          <a:p>
            <a:r>
              <a:rPr lang="en-IN" dirty="0"/>
              <a:t>3) </a:t>
            </a:r>
            <a:r>
              <a:rPr lang="en-US" dirty="0"/>
              <a:t>A director of Company A has a brother who owns a significant share of a key vendor, Company B. The director has no financial interest in Company B, but both companies transact frequently. Are the two companies considered related parties?</a:t>
            </a:r>
            <a:endParaRPr lang="en-IN" dirty="0"/>
          </a:p>
        </p:txBody>
      </p:sp>
      <p:sp>
        <p:nvSpPr>
          <p:cNvPr id="11" name="TextBox 10">
            <a:extLst>
              <a:ext uri="{FF2B5EF4-FFF2-40B4-BE49-F238E27FC236}">
                <a16:creationId xmlns:a16="http://schemas.microsoft.com/office/drawing/2014/main" id="{DF542487-602F-4907-3A1B-2E61A239ACC1}"/>
              </a:ext>
            </a:extLst>
          </p:cNvPr>
          <p:cNvSpPr txBox="1"/>
          <p:nvPr/>
        </p:nvSpPr>
        <p:spPr>
          <a:xfrm>
            <a:off x="354000" y="5515301"/>
            <a:ext cx="11484000" cy="646331"/>
          </a:xfrm>
          <a:prstGeom prst="rect">
            <a:avLst/>
          </a:prstGeom>
          <a:noFill/>
        </p:spPr>
        <p:txBody>
          <a:bodyPr wrap="square" rtlCol="0">
            <a:spAutoFit/>
          </a:bodyPr>
          <a:lstStyle/>
          <a:p>
            <a:r>
              <a:rPr lang="en-US" dirty="0"/>
              <a:t>Difficult to say. If there is evidence of significant influence over the other company, then they are related parties. Else, if the transactions are at arm’s length there is no requirement to treat this as a related party.</a:t>
            </a:r>
            <a:endParaRPr lang="en-IN" dirty="0"/>
          </a:p>
        </p:txBody>
      </p:sp>
    </p:spTree>
    <p:extLst>
      <p:ext uri="{BB962C8B-B14F-4D97-AF65-F5344CB8AC3E}">
        <p14:creationId xmlns:p14="http://schemas.microsoft.com/office/powerpoint/2010/main" val="2087766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CE15F-EF88-35C3-2F96-82382164FEA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B36AAF00-05A8-EB1E-C887-EBECB2161C76}"/>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AS 18 (contd.)</a:t>
            </a:r>
          </a:p>
        </p:txBody>
      </p:sp>
      <p:sp>
        <p:nvSpPr>
          <p:cNvPr id="4" name="TextBox 3">
            <a:extLst>
              <a:ext uri="{FF2B5EF4-FFF2-40B4-BE49-F238E27FC236}">
                <a16:creationId xmlns:a16="http://schemas.microsoft.com/office/drawing/2014/main" id="{F3BA9039-9AB5-10F1-D090-6FC764A71743}"/>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B57B1809-AB01-FA34-FC67-BE92A69E6FC4}"/>
              </a:ext>
            </a:extLst>
          </p:cNvPr>
          <p:cNvSpPr txBox="1"/>
          <p:nvPr/>
        </p:nvSpPr>
        <p:spPr>
          <a:xfrm>
            <a:off x="352979" y="1258784"/>
            <a:ext cx="11484000" cy="1138773"/>
          </a:xfrm>
          <a:prstGeom prst="rect">
            <a:avLst/>
          </a:prstGeom>
          <a:noFill/>
        </p:spPr>
        <p:txBody>
          <a:bodyPr wrap="square" rtlCol="0">
            <a:spAutoFit/>
          </a:bodyPr>
          <a:lstStyle/>
          <a:p>
            <a:r>
              <a:rPr lang="en-US" sz="1700" dirty="0"/>
              <a:t>The standard states that parties are considered to be related if </a:t>
            </a:r>
          </a:p>
          <a:p>
            <a:pPr marL="285750" indent="-285750">
              <a:buFont typeface="Wingdings" panose="05000000000000000000" pitchFamily="2" charset="2"/>
              <a:buChar char="Ø"/>
            </a:pPr>
            <a:r>
              <a:rPr lang="en-US" sz="1700" dirty="0"/>
              <a:t>at any time during the reporting period </a:t>
            </a:r>
          </a:p>
          <a:p>
            <a:pPr marL="285750" indent="-285750">
              <a:buFont typeface="Wingdings" panose="05000000000000000000" pitchFamily="2" charset="2"/>
              <a:buChar char="Ø"/>
            </a:pPr>
            <a:r>
              <a:rPr lang="en-US" sz="1700" dirty="0"/>
              <a:t>one party has the ability to </a:t>
            </a:r>
            <a:r>
              <a:rPr lang="en-US" sz="1700" b="1" u="sng" dirty="0"/>
              <a:t>control</a:t>
            </a:r>
            <a:r>
              <a:rPr lang="en-US" sz="1700" dirty="0"/>
              <a:t> the other party </a:t>
            </a:r>
            <a:r>
              <a:rPr lang="en-US" sz="1700" b="1" u="sng" dirty="0"/>
              <a:t>OR</a:t>
            </a:r>
            <a:r>
              <a:rPr lang="en-US" sz="1700" dirty="0"/>
              <a:t> exercise </a:t>
            </a:r>
            <a:r>
              <a:rPr lang="en-US" sz="1700" b="1" u="sng" dirty="0"/>
              <a:t>significant influence</a:t>
            </a:r>
            <a:r>
              <a:rPr lang="en-US" sz="1700" dirty="0"/>
              <a:t> over the other party </a:t>
            </a:r>
          </a:p>
          <a:p>
            <a:pPr marL="285750" indent="-285750">
              <a:buFont typeface="Wingdings" panose="05000000000000000000" pitchFamily="2" charset="2"/>
              <a:buChar char="Ø"/>
            </a:pPr>
            <a:r>
              <a:rPr lang="en-US" sz="1700" dirty="0"/>
              <a:t>in making financial and/or operating decisions.</a:t>
            </a:r>
          </a:p>
        </p:txBody>
      </p:sp>
      <p:grpSp>
        <p:nvGrpSpPr>
          <p:cNvPr id="3" name="Grupo 2010">
            <a:extLst>
              <a:ext uri="{FF2B5EF4-FFF2-40B4-BE49-F238E27FC236}">
                <a16:creationId xmlns:a16="http://schemas.microsoft.com/office/drawing/2014/main" id="{F3669340-64EA-4523-3E7D-7469B79BF2CB}"/>
              </a:ext>
            </a:extLst>
          </p:cNvPr>
          <p:cNvGrpSpPr/>
          <p:nvPr/>
        </p:nvGrpSpPr>
        <p:grpSpPr>
          <a:xfrm>
            <a:off x="431036" y="2802972"/>
            <a:ext cx="1469244" cy="1618869"/>
            <a:chOff x="9466489" y="8438036"/>
            <a:chExt cx="742691" cy="818325"/>
          </a:xfrm>
        </p:grpSpPr>
        <p:sp>
          <p:nvSpPr>
            <p:cNvPr id="6" name="Forma libre 1792">
              <a:extLst>
                <a:ext uri="{FF2B5EF4-FFF2-40B4-BE49-F238E27FC236}">
                  <a16:creationId xmlns:a16="http://schemas.microsoft.com/office/drawing/2014/main" id="{D978B278-C99D-8E67-18A2-380BCC6C6E92}"/>
                </a:ext>
              </a:extLst>
            </p:cNvPr>
            <p:cNvSpPr/>
            <p:nvPr/>
          </p:nvSpPr>
          <p:spPr>
            <a:xfrm>
              <a:off x="9466489" y="8438036"/>
              <a:ext cx="742691" cy="818325"/>
            </a:xfrm>
            <a:custGeom>
              <a:avLst/>
              <a:gdLst>
                <a:gd name="connsiteX0" fmla="*/ 98654 w 742691"/>
                <a:gd name="connsiteY0" fmla="*/ 477904 h 818325"/>
                <a:gd name="connsiteX1" fmla="*/ 7150 w 742691"/>
                <a:gd name="connsiteY1" fmla="*/ 256481 h 818325"/>
                <a:gd name="connsiteX2" fmla="*/ 252333 w 742691"/>
                <a:gd name="connsiteY2" fmla="*/ 12601 h 818325"/>
                <a:gd name="connsiteX3" fmla="*/ 522273 w 742691"/>
                <a:gd name="connsiteY3" fmla="*/ 58370 h 818325"/>
                <a:gd name="connsiteX4" fmla="*/ 630630 w 742691"/>
                <a:gd name="connsiteY4" fmla="*/ 207381 h 818325"/>
                <a:gd name="connsiteX5" fmla="*/ 635676 w 742691"/>
                <a:gd name="connsiteY5" fmla="*/ 306056 h 818325"/>
                <a:gd name="connsiteX6" fmla="*/ 708898 w 742691"/>
                <a:gd name="connsiteY6" fmla="*/ 381608 h 818325"/>
                <a:gd name="connsiteX7" fmla="*/ 742415 w 742691"/>
                <a:gd name="connsiteY7" fmla="*/ 437179 h 818325"/>
                <a:gd name="connsiteX8" fmla="*/ 694235 w 742691"/>
                <a:gd name="connsiteY8" fmla="*/ 471909 h 818325"/>
                <a:gd name="connsiteX9" fmla="*/ 701566 w 742691"/>
                <a:gd name="connsiteY9" fmla="*/ 495222 h 818325"/>
                <a:gd name="connsiteX10" fmla="*/ 705185 w 742691"/>
                <a:gd name="connsiteY10" fmla="*/ 505499 h 818325"/>
                <a:gd name="connsiteX11" fmla="*/ 702233 w 742691"/>
                <a:gd name="connsiteY11" fmla="*/ 517393 h 818325"/>
                <a:gd name="connsiteX12" fmla="*/ 689950 w 742691"/>
                <a:gd name="connsiteY12" fmla="*/ 526433 h 818325"/>
                <a:gd name="connsiteX13" fmla="*/ 697949 w 742691"/>
                <a:gd name="connsiteY13" fmla="*/ 532713 h 818325"/>
                <a:gd name="connsiteX14" fmla="*/ 699281 w 742691"/>
                <a:gd name="connsiteY14" fmla="*/ 557643 h 818325"/>
                <a:gd name="connsiteX15" fmla="*/ 688236 w 742691"/>
                <a:gd name="connsiteY15" fmla="*/ 581527 h 818325"/>
                <a:gd name="connsiteX16" fmla="*/ 701662 w 742691"/>
                <a:gd name="connsiteY16" fmla="*/ 650323 h 818325"/>
                <a:gd name="connsiteX17" fmla="*/ 581308 w 742691"/>
                <a:gd name="connsiteY17" fmla="*/ 693428 h 818325"/>
                <a:gd name="connsiteX18" fmla="*/ 496945 w 742691"/>
                <a:gd name="connsiteY18" fmla="*/ 798003 h 818325"/>
                <a:gd name="connsiteX19" fmla="*/ 469713 w 742691"/>
                <a:gd name="connsiteY19" fmla="*/ 818080 h 818325"/>
                <a:gd name="connsiteX20" fmla="*/ 185777 w 742691"/>
                <a:gd name="connsiteY20" fmla="*/ 818080 h 818325"/>
                <a:gd name="connsiteX21" fmla="*/ 158164 w 742691"/>
                <a:gd name="connsiteY21" fmla="*/ 782873 h 818325"/>
                <a:gd name="connsiteX22" fmla="*/ 176541 w 742691"/>
                <a:gd name="connsiteY22" fmla="*/ 613785 h 818325"/>
                <a:gd name="connsiteX23" fmla="*/ 98654 w 742691"/>
                <a:gd name="connsiteY23" fmla="*/ 477904 h 81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42691" h="818325">
                  <a:moveTo>
                    <a:pt x="98654" y="477904"/>
                  </a:moveTo>
                  <a:cubicBezTo>
                    <a:pt x="61804" y="429947"/>
                    <a:pt x="7912" y="344403"/>
                    <a:pt x="7150" y="256481"/>
                  </a:cubicBezTo>
                  <a:cubicBezTo>
                    <a:pt x="6293" y="153048"/>
                    <a:pt x="68374" y="30585"/>
                    <a:pt x="252333" y="12601"/>
                  </a:cubicBezTo>
                  <a:cubicBezTo>
                    <a:pt x="307464" y="7177"/>
                    <a:pt x="436578" y="-8238"/>
                    <a:pt x="522273" y="58370"/>
                  </a:cubicBezTo>
                  <a:cubicBezTo>
                    <a:pt x="594257" y="114415"/>
                    <a:pt x="619013" y="161898"/>
                    <a:pt x="630630" y="207381"/>
                  </a:cubicBezTo>
                  <a:cubicBezTo>
                    <a:pt x="643008" y="255720"/>
                    <a:pt x="624536" y="272752"/>
                    <a:pt x="635676" y="306056"/>
                  </a:cubicBezTo>
                  <a:cubicBezTo>
                    <a:pt x="645960" y="336981"/>
                    <a:pt x="671478" y="348875"/>
                    <a:pt x="708898" y="381608"/>
                  </a:cubicBezTo>
                  <a:cubicBezTo>
                    <a:pt x="735083" y="404446"/>
                    <a:pt x="750889" y="416245"/>
                    <a:pt x="742415" y="437179"/>
                  </a:cubicBezTo>
                  <a:cubicBezTo>
                    <a:pt x="731084" y="465534"/>
                    <a:pt x="698710" y="460777"/>
                    <a:pt x="694235" y="471909"/>
                  </a:cubicBezTo>
                  <a:cubicBezTo>
                    <a:pt x="691569" y="478570"/>
                    <a:pt x="696234" y="487895"/>
                    <a:pt x="701566" y="495222"/>
                  </a:cubicBezTo>
                  <a:cubicBezTo>
                    <a:pt x="703757" y="498267"/>
                    <a:pt x="704899" y="501788"/>
                    <a:pt x="705185" y="505499"/>
                  </a:cubicBezTo>
                  <a:cubicBezTo>
                    <a:pt x="705470" y="510162"/>
                    <a:pt x="705090" y="513777"/>
                    <a:pt x="702233" y="517393"/>
                  </a:cubicBezTo>
                  <a:cubicBezTo>
                    <a:pt x="699186" y="521294"/>
                    <a:pt x="694425" y="524435"/>
                    <a:pt x="689950" y="526433"/>
                  </a:cubicBezTo>
                  <a:cubicBezTo>
                    <a:pt x="690045" y="526433"/>
                    <a:pt x="697949" y="532713"/>
                    <a:pt x="697949" y="532713"/>
                  </a:cubicBezTo>
                  <a:cubicBezTo>
                    <a:pt x="702328" y="538803"/>
                    <a:pt x="705661" y="550031"/>
                    <a:pt x="699281" y="557643"/>
                  </a:cubicBezTo>
                  <a:cubicBezTo>
                    <a:pt x="695282" y="562401"/>
                    <a:pt x="690426" y="567634"/>
                    <a:pt x="688236" y="581527"/>
                  </a:cubicBezTo>
                  <a:cubicBezTo>
                    <a:pt x="686046" y="595420"/>
                    <a:pt x="708517" y="625298"/>
                    <a:pt x="701662" y="650323"/>
                  </a:cubicBezTo>
                  <a:cubicBezTo>
                    <a:pt x="692330" y="684484"/>
                    <a:pt x="645769" y="693428"/>
                    <a:pt x="581308" y="693428"/>
                  </a:cubicBezTo>
                  <a:cubicBezTo>
                    <a:pt x="533033" y="693428"/>
                    <a:pt x="505229" y="771169"/>
                    <a:pt x="496945" y="798003"/>
                  </a:cubicBezTo>
                  <a:cubicBezTo>
                    <a:pt x="493232" y="809897"/>
                    <a:pt x="482282" y="818080"/>
                    <a:pt x="469713" y="818080"/>
                  </a:cubicBezTo>
                  <a:lnTo>
                    <a:pt x="185777" y="818080"/>
                  </a:lnTo>
                  <a:cubicBezTo>
                    <a:pt x="167305" y="818080"/>
                    <a:pt x="153784" y="800857"/>
                    <a:pt x="158164" y="782873"/>
                  </a:cubicBezTo>
                  <a:cubicBezTo>
                    <a:pt x="171209" y="729587"/>
                    <a:pt x="185396" y="655462"/>
                    <a:pt x="176541" y="613785"/>
                  </a:cubicBezTo>
                  <a:cubicBezTo>
                    <a:pt x="167591" y="572392"/>
                    <a:pt x="133694" y="523483"/>
                    <a:pt x="98654" y="477904"/>
                  </a:cubicBezTo>
                  <a:close/>
                </a:path>
              </a:pathLst>
            </a:custGeom>
            <a:solidFill>
              <a:schemeClr val="accent1"/>
            </a:solidFill>
            <a:ln w="9525" cap="flat">
              <a:noFill/>
              <a:prstDash val="solid"/>
              <a:miter/>
            </a:ln>
          </p:spPr>
          <p:txBody>
            <a:bodyPr rtlCol="0" anchor="ctr"/>
            <a:lstStyle/>
            <a:p>
              <a:endParaRPr lang="es-MX" sz="900" dirty="0"/>
            </a:p>
          </p:txBody>
        </p:sp>
        <p:sp>
          <p:nvSpPr>
            <p:cNvPr id="7" name="Forma libre 1793">
              <a:extLst>
                <a:ext uri="{FF2B5EF4-FFF2-40B4-BE49-F238E27FC236}">
                  <a16:creationId xmlns:a16="http://schemas.microsoft.com/office/drawing/2014/main" id="{CC06F055-836A-8CD3-0C24-C517C2213DA1}"/>
                </a:ext>
              </a:extLst>
            </p:cNvPr>
            <p:cNvSpPr/>
            <p:nvPr/>
          </p:nvSpPr>
          <p:spPr>
            <a:xfrm>
              <a:off x="9508053" y="8467123"/>
              <a:ext cx="523693" cy="437709"/>
            </a:xfrm>
            <a:custGeom>
              <a:avLst/>
              <a:gdLst>
                <a:gd name="connsiteX0" fmla="*/ 513084 w 523692"/>
                <a:gd name="connsiteY0" fmla="*/ 99317 h 437708"/>
                <a:gd name="connsiteX1" fmla="*/ 358738 w 523692"/>
                <a:gd name="connsiteY1" fmla="*/ 382496 h 437708"/>
                <a:gd name="connsiteX2" fmla="*/ 26431 w 523692"/>
                <a:gd name="connsiteY2" fmla="*/ 332920 h 437708"/>
                <a:gd name="connsiteX3" fmla="*/ 192393 w 523692"/>
                <a:gd name="connsiteY3" fmla="*/ 16819 h 437708"/>
                <a:gd name="connsiteX4" fmla="*/ 513084 w 523692"/>
                <a:gd name="connsiteY4" fmla="*/ 99317 h 43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692" h="437708">
                  <a:moveTo>
                    <a:pt x="513084" y="99317"/>
                  </a:moveTo>
                  <a:cubicBezTo>
                    <a:pt x="546124" y="162309"/>
                    <a:pt x="500801" y="275923"/>
                    <a:pt x="358738" y="382496"/>
                  </a:cubicBezTo>
                  <a:cubicBezTo>
                    <a:pt x="226576" y="481551"/>
                    <a:pt x="79466" y="437590"/>
                    <a:pt x="26431" y="332920"/>
                  </a:cubicBezTo>
                  <a:cubicBezTo>
                    <a:pt x="-26605" y="228251"/>
                    <a:pt x="30049" y="49837"/>
                    <a:pt x="192393" y="16819"/>
                  </a:cubicBezTo>
                  <a:cubicBezTo>
                    <a:pt x="368545" y="-18864"/>
                    <a:pt x="488327" y="52120"/>
                    <a:pt x="513084" y="99317"/>
                  </a:cubicBezTo>
                  <a:close/>
                </a:path>
              </a:pathLst>
            </a:custGeom>
            <a:solidFill>
              <a:schemeClr val="accent1">
                <a:lumMod val="20000"/>
                <a:lumOff val="80000"/>
              </a:schemeClr>
            </a:solidFill>
            <a:ln w="9525" cap="flat">
              <a:noFill/>
              <a:prstDash val="solid"/>
              <a:miter/>
            </a:ln>
          </p:spPr>
          <p:txBody>
            <a:bodyPr rtlCol="0" anchor="ctr"/>
            <a:lstStyle/>
            <a:p>
              <a:endParaRPr lang="es-MX" sz="900" dirty="0"/>
            </a:p>
          </p:txBody>
        </p:sp>
        <p:sp>
          <p:nvSpPr>
            <p:cNvPr id="8" name="Forma libre 1794">
              <a:extLst>
                <a:ext uri="{FF2B5EF4-FFF2-40B4-BE49-F238E27FC236}">
                  <a16:creationId xmlns:a16="http://schemas.microsoft.com/office/drawing/2014/main" id="{5AEB6F54-BA71-FFD1-09D2-364AF4B814C4}"/>
                </a:ext>
              </a:extLst>
            </p:cNvPr>
            <p:cNvSpPr/>
            <p:nvPr/>
          </p:nvSpPr>
          <p:spPr>
            <a:xfrm>
              <a:off x="9794144" y="8598130"/>
              <a:ext cx="152347" cy="152247"/>
            </a:xfrm>
            <a:custGeom>
              <a:avLst/>
              <a:gdLst>
                <a:gd name="connsiteX0" fmla="*/ 154057 w 152346"/>
                <a:gd name="connsiteY0" fmla="*/ 84493 h 152246"/>
                <a:gd name="connsiteX1" fmla="*/ 152819 w 152346"/>
                <a:gd name="connsiteY1" fmla="*/ 66604 h 152246"/>
                <a:gd name="connsiteX2" fmla="*/ 147296 w 152346"/>
                <a:gd name="connsiteY2" fmla="*/ 49571 h 152246"/>
                <a:gd name="connsiteX3" fmla="*/ 131014 w 152346"/>
                <a:gd name="connsiteY3" fmla="*/ 52711 h 152246"/>
                <a:gd name="connsiteX4" fmla="*/ 126063 w 152346"/>
                <a:gd name="connsiteY4" fmla="*/ 45194 h 152246"/>
                <a:gd name="connsiteX5" fmla="*/ 135298 w 152346"/>
                <a:gd name="connsiteY5" fmla="*/ 31397 h 152246"/>
                <a:gd name="connsiteX6" fmla="*/ 105686 w 152346"/>
                <a:gd name="connsiteY6" fmla="*/ 11509 h 152246"/>
                <a:gd name="connsiteX7" fmla="*/ 96450 w 152346"/>
                <a:gd name="connsiteY7" fmla="*/ 25307 h 152246"/>
                <a:gd name="connsiteX8" fmla="*/ 87690 w 152346"/>
                <a:gd name="connsiteY8" fmla="*/ 23499 h 152246"/>
                <a:gd name="connsiteX9" fmla="*/ 84548 w 152346"/>
                <a:gd name="connsiteY9" fmla="*/ 7227 h 152246"/>
                <a:gd name="connsiteX10" fmla="*/ 66648 w 152346"/>
                <a:gd name="connsiteY10" fmla="*/ 8464 h 152246"/>
                <a:gd name="connsiteX11" fmla="*/ 49603 w 152346"/>
                <a:gd name="connsiteY11" fmla="*/ 13983 h 152246"/>
                <a:gd name="connsiteX12" fmla="*/ 52746 w 152346"/>
                <a:gd name="connsiteY12" fmla="*/ 30255 h 152246"/>
                <a:gd name="connsiteX13" fmla="*/ 45224 w 152346"/>
                <a:gd name="connsiteY13" fmla="*/ 35203 h 152246"/>
                <a:gd name="connsiteX14" fmla="*/ 31417 w 152346"/>
                <a:gd name="connsiteY14" fmla="*/ 25973 h 152246"/>
                <a:gd name="connsiteX15" fmla="*/ 11517 w 152346"/>
                <a:gd name="connsiteY15" fmla="*/ 55566 h 152246"/>
                <a:gd name="connsiteX16" fmla="*/ 25323 w 152346"/>
                <a:gd name="connsiteY16" fmla="*/ 64796 h 152246"/>
                <a:gd name="connsiteX17" fmla="*/ 23514 w 152346"/>
                <a:gd name="connsiteY17" fmla="*/ 73550 h 152246"/>
                <a:gd name="connsiteX18" fmla="*/ 7232 w 152346"/>
                <a:gd name="connsiteY18" fmla="*/ 76690 h 152246"/>
                <a:gd name="connsiteX19" fmla="*/ 8470 w 152346"/>
                <a:gd name="connsiteY19" fmla="*/ 94579 h 152246"/>
                <a:gd name="connsiteX20" fmla="*/ 13992 w 152346"/>
                <a:gd name="connsiteY20" fmla="*/ 111612 h 152246"/>
                <a:gd name="connsiteX21" fmla="*/ 30275 w 152346"/>
                <a:gd name="connsiteY21" fmla="*/ 108471 h 152246"/>
                <a:gd name="connsiteX22" fmla="*/ 35226 w 152346"/>
                <a:gd name="connsiteY22" fmla="*/ 115989 h 152246"/>
                <a:gd name="connsiteX23" fmla="*/ 25990 w 152346"/>
                <a:gd name="connsiteY23" fmla="*/ 129786 h 152246"/>
                <a:gd name="connsiteX24" fmla="*/ 55602 w 152346"/>
                <a:gd name="connsiteY24" fmla="*/ 149673 h 152246"/>
                <a:gd name="connsiteX25" fmla="*/ 64838 w 152346"/>
                <a:gd name="connsiteY25" fmla="*/ 135876 h 152246"/>
                <a:gd name="connsiteX26" fmla="*/ 73598 w 152346"/>
                <a:gd name="connsiteY26" fmla="*/ 137684 h 152246"/>
                <a:gd name="connsiteX27" fmla="*/ 76740 w 152346"/>
                <a:gd name="connsiteY27" fmla="*/ 153955 h 152246"/>
                <a:gd name="connsiteX28" fmla="*/ 94641 w 152346"/>
                <a:gd name="connsiteY28" fmla="*/ 152718 h 152246"/>
                <a:gd name="connsiteX29" fmla="*/ 111685 w 152346"/>
                <a:gd name="connsiteY29" fmla="*/ 147199 h 152246"/>
                <a:gd name="connsiteX30" fmla="*/ 108543 w 152346"/>
                <a:gd name="connsiteY30" fmla="*/ 130928 h 152246"/>
                <a:gd name="connsiteX31" fmla="*/ 116065 w 152346"/>
                <a:gd name="connsiteY31" fmla="*/ 125980 h 152246"/>
                <a:gd name="connsiteX32" fmla="*/ 129872 w 152346"/>
                <a:gd name="connsiteY32" fmla="*/ 135210 h 152246"/>
                <a:gd name="connsiteX33" fmla="*/ 149772 w 152346"/>
                <a:gd name="connsiteY33" fmla="*/ 105617 h 152246"/>
                <a:gd name="connsiteX34" fmla="*/ 135965 w 152346"/>
                <a:gd name="connsiteY34" fmla="*/ 96387 h 152246"/>
                <a:gd name="connsiteX35" fmla="*/ 137774 w 152346"/>
                <a:gd name="connsiteY35" fmla="*/ 87633 h 152246"/>
                <a:gd name="connsiteX36" fmla="*/ 154057 w 152346"/>
                <a:gd name="connsiteY36" fmla="*/ 84493 h 152246"/>
                <a:gd name="connsiteX37" fmla="*/ 86643 w 152346"/>
                <a:gd name="connsiteY37" fmla="*/ 111897 h 152246"/>
                <a:gd name="connsiteX38" fmla="*/ 49223 w 152346"/>
                <a:gd name="connsiteY38" fmla="*/ 86681 h 152246"/>
                <a:gd name="connsiteX39" fmla="*/ 74455 w 152346"/>
                <a:gd name="connsiteY39" fmla="*/ 49286 h 152246"/>
                <a:gd name="connsiteX40" fmla="*/ 111876 w 152346"/>
                <a:gd name="connsiteY40" fmla="*/ 74501 h 152246"/>
                <a:gd name="connsiteX41" fmla="*/ 86643 w 152346"/>
                <a:gd name="connsiteY41" fmla="*/ 111897 h 152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52346" h="152246">
                  <a:moveTo>
                    <a:pt x="154057" y="84493"/>
                  </a:moveTo>
                  <a:cubicBezTo>
                    <a:pt x="154342" y="78593"/>
                    <a:pt x="153961" y="72599"/>
                    <a:pt x="152819" y="66604"/>
                  </a:cubicBezTo>
                  <a:cubicBezTo>
                    <a:pt x="151676" y="60609"/>
                    <a:pt x="149772" y="54900"/>
                    <a:pt x="147296" y="49571"/>
                  </a:cubicBezTo>
                  <a:lnTo>
                    <a:pt x="131014" y="52711"/>
                  </a:lnTo>
                  <a:cubicBezTo>
                    <a:pt x="129586" y="50047"/>
                    <a:pt x="127872" y="47573"/>
                    <a:pt x="126063" y="45194"/>
                  </a:cubicBezTo>
                  <a:lnTo>
                    <a:pt x="135298" y="31397"/>
                  </a:lnTo>
                  <a:cubicBezTo>
                    <a:pt x="127205" y="22452"/>
                    <a:pt x="117017" y="15601"/>
                    <a:pt x="105686" y="11509"/>
                  </a:cubicBezTo>
                  <a:lnTo>
                    <a:pt x="96450" y="25307"/>
                  </a:lnTo>
                  <a:cubicBezTo>
                    <a:pt x="93593" y="24451"/>
                    <a:pt x="90642" y="23879"/>
                    <a:pt x="87690" y="23499"/>
                  </a:cubicBezTo>
                  <a:lnTo>
                    <a:pt x="84548" y="7227"/>
                  </a:lnTo>
                  <a:cubicBezTo>
                    <a:pt x="78645" y="6942"/>
                    <a:pt x="72646" y="7323"/>
                    <a:pt x="66648" y="8464"/>
                  </a:cubicBezTo>
                  <a:cubicBezTo>
                    <a:pt x="60649" y="9606"/>
                    <a:pt x="54935" y="11509"/>
                    <a:pt x="49603" y="13983"/>
                  </a:cubicBezTo>
                  <a:lnTo>
                    <a:pt x="52746" y="30255"/>
                  </a:lnTo>
                  <a:cubicBezTo>
                    <a:pt x="50080" y="31682"/>
                    <a:pt x="47604" y="33395"/>
                    <a:pt x="45224" y="35203"/>
                  </a:cubicBezTo>
                  <a:lnTo>
                    <a:pt x="31417" y="25973"/>
                  </a:lnTo>
                  <a:cubicBezTo>
                    <a:pt x="22467" y="34061"/>
                    <a:pt x="15611" y="44242"/>
                    <a:pt x="11517" y="55566"/>
                  </a:cubicBezTo>
                  <a:lnTo>
                    <a:pt x="25323" y="64796"/>
                  </a:lnTo>
                  <a:cubicBezTo>
                    <a:pt x="24467" y="67650"/>
                    <a:pt x="23895" y="70600"/>
                    <a:pt x="23514" y="73550"/>
                  </a:cubicBezTo>
                  <a:lnTo>
                    <a:pt x="7232" y="76690"/>
                  </a:lnTo>
                  <a:cubicBezTo>
                    <a:pt x="6946" y="82590"/>
                    <a:pt x="7327" y="88584"/>
                    <a:pt x="8470" y="94579"/>
                  </a:cubicBezTo>
                  <a:cubicBezTo>
                    <a:pt x="9613" y="100574"/>
                    <a:pt x="11517" y="106283"/>
                    <a:pt x="13992" y="111612"/>
                  </a:cubicBezTo>
                  <a:lnTo>
                    <a:pt x="30275" y="108471"/>
                  </a:lnTo>
                  <a:cubicBezTo>
                    <a:pt x="31703" y="111136"/>
                    <a:pt x="33417" y="113610"/>
                    <a:pt x="35226" y="115989"/>
                  </a:cubicBezTo>
                  <a:lnTo>
                    <a:pt x="25990" y="129786"/>
                  </a:lnTo>
                  <a:cubicBezTo>
                    <a:pt x="34083" y="138730"/>
                    <a:pt x="44271" y="145582"/>
                    <a:pt x="55602" y="149673"/>
                  </a:cubicBezTo>
                  <a:lnTo>
                    <a:pt x="64838" y="135876"/>
                  </a:lnTo>
                  <a:cubicBezTo>
                    <a:pt x="67695" y="136732"/>
                    <a:pt x="70646" y="137303"/>
                    <a:pt x="73598" y="137684"/>
                  </a:cubicBezTo>
                  <a:lnTo>
                    <a:pt x="76740" y="153955"/>
                  </a:lnTo>
                  <a:cubicBezTo>
                    <a:pt x="82644" y="154240"/>
                    <a:pt x="88643" y="153860"/>
                    <a:pt x="94641" y="152718"/>
                  </a:cubicBezTo>
                  <a:cubicBezTo>
                    <a:pt x="100640" y="151576"/>
                    <a:pt x="106353" y="149673"/>
                    <a:pt x="111685" y="147199"/>
                  </a:cubicBezTo>
                  <a:lnTo>
                    <a:pt x="108543" y="130928"/>
                  </a:lnTo>
                  <a:cubicBezTo>
                    <a:pt x="111209" y="129501"/>
                    <a:pt x="113685" y="127788"/>
                    <a:pt x="116065" y="125980"/>
                  </a:cubicBezTo>
                  <a:lnTo>
                    <a:pt x="129872" y="135210"/>
                  </a:lnTo>
                  <a:cubicBezTo>
                    <a:pt x="138821" y="127122"/>
                    <a:pt x="145677" y="116940"/>
                    <a:pt x="149772" y="105617"/>
                  </a:cubicBezTo>
                  <a:lnTo>
                    <a:pt x="135965" y="96387"/>
                  </a:lnTo>
                  <a:cubicBezTo>
                    <a:pt x="136822" y="93532"/>
                    <a:pt x="137394" y="90582"/>
                    <a:pt x="137774" y="87633"/>
                  </a:cubicBezTo>
                  <a:lnTo>
                    <a:pt x="154057" y="84493"/>
                  </a:lnTo>
                  <a:close/>
                  <a:moveTo>
                    <a:pt x="86643" y="111897"/>
                  </a:moveTo>
                  <a:cubicBezTo>
                    <a:pt x="69313" y="115227"/>
                    <a:pt x="52650" y="103999"/>
                    <a:pt x="49223" y="86681"/>
                  </a:cubicBezTo>
                  <a:cubicBezTo>
                    <a:pt x="45890" y="69363"/>
                    <a:pt x="57126" y="52711"/>
                    <a:pt x="74455" y="49286"/>
                  </a:cubicBezTo>
                  <a:cubicBezTo>
                    <a:pt x="91785" y="45955"/>
                    <a:pt x="108448" y="57183"/>
                    <a:pt x="111876" y="74501"/>
                  </a:cubicBezTo>
                  <a:cubicBezTo>
                    <a:pt x="115208" y="91819"/>
                    <a:pt x="103972" y="108567"/>
                    <a:pt x="86643" y="111897"/>
                  </a:cubicBezTo>
                  <a:close/>
                </a:path>
              </a:pathLst>
            </a:custGeom>
            <a:solidFill>
              <a:schemeClr val="accent1"/>
            </a:solidFill>
            <a:ln w="9525" cap="flat">
              <a:noFill/>
              <a:prstDash val="solid"/>
              <a:miter/>
            </a:ln>
          </p:spPr>
          <p:txBody>
            <a:bodyPr rtlCol="0" anchor="ctr"/>
            <a:lstStyle/>
            <a:p>
              <a:endParaRPr lang="es-MX" sz="900" dirty="0"/>
            </a:p>
          </p:txBody>
        </p:sp>
        <p:sp>
          <p:nvSpPr>
            <p:cNvPr id="9" name="Forma libre 1795">
              <a:extLst>
                <a:ext uri="{FF2B5EF4-FFF2-40B4-BE49-F238E27FC236}">
                  <a16:creationId xmlns:a16="http://schemas.microsoft.com/office/drawing/2014/main" id="{DAFA0257-0BAD-1158-9396-77EC701295E2}"/>
                </a:ext>
              </a:extLst>
            </p:cNvPr>
            <p:cNvSpPr/>
            <p:nvPr/>
          </p:nvSpPr>
          <p:spPr>
            <a:xfrm>
              <a:off x="9570315" y="8547534"/>
              <a:ext cx="228520" cy="228370"/>
            </a:xfrm>
            <a:custGeom>
              <a:avLst/>
              <a:gdLst>
                <a:gd name="connsiteX0" fmla="*/ 228109 w 228520"/>
                <a:gd name="connsiteY0" fmla="*/ 123385 h 228369"/>
                <a:gd name="connsiteX1" fmla="*/ 226205 w 228520"/>
                <a:gd name="connsiteY1" fmla="*/ 96456 h 228369"/>
                <a:gd name="connsiteX2" fmla="*/ 217826 w 228520"/>
                <a:gd name="connsiteY2" fmla="*/ 70765 h 228369"/>
                <a:gd name="connsiteX3" fmla="*/ 193355 w 228520"/>
                <a:gd name="connsiteY3" fmla="*/ 75522 h 228369"/>
                <a:gd name="connsiteX4" fmla="*/ 185928 w 228520"/>
                <a:gd name="connsiteY4" fmla="*/ 64294 h 228369"/>
                <a:gd name="connsiteX5" fmla="*/ 199830 w 228520"/>
                <a:gd name="connsiteY5" fmla="*/ 43645 h 228369"/>
                <a:gd name="connsiteX6" fmla="*/ 155364 w 228520"/>
                <a:gd name="connsiteY6" fmla="*/ 13768 h 228369"/>
                <a:gd name="connsiteX7" fmla="*/ 141462 w 228520"/>
                <a:gd name="connsiteY7" fmla="*/ 34416 h 228369"/>
                <a:gd name="connsiteX8" fmla="*/ 128227 w 228520"/>
                <a:gd name="connsiteY8" fmla="*/ 31751 h 228369"/>
                <a:gd name="connsiteX9" fmla="*/ 123466 w 228520"/>
                <a:gd name="connsiteY9" fmla="*/ 7297 h 228369"/>
                <a:gd name="connsiteX10" fmla="*/ 96520 w 228520"/>
                <a:gd name="connsiteY10" fmla="*/ 9200 h 228369"/>
                <a:gd name="connsiteX11" fmla="*/ 70811 w 228520"/>
                <a:gd name="connsiteY11" fmla="*/ 17573 h 228369"/>
                <a:gd name="connsiteX12" fmla="*/ 75572 w 228520"/>
                <a:gd name="connsiteY12" fmla="*/ 42028 h 228369"/>
                <a:gd name="connsiteX13" fmla="*/ 64336 w 228520"/>
                <a:gd name="connsiteY13" fmla="*/ 49450 h 228369"/>
                <a:gd name="connsiteX14" fmla="*/ 43674 w 228520"/>
                <a:gd name="connsiteY14" fmla="*/ 35558 h 228369"/>
                <a:gd name="connsiteX15" fmla="*/ 13776 w 228520"/>
                <a:gd name="connsiteY15" fmla="*/ 79994 h 228369"/>
                <a:gd name="connsiteX16" fmla="*/ 34438 w 228520"/>
                <a:gd name="connsiteY16" fmla="*/ 93887 h 228369"/>
                <a:gd name="connsiteX17" fmla="*/ 31772 w 228520"/>
                <a:gd name="connsiteY17" fmla="*/ 107114 h 228369"/>
                <a:gd name="connsiteX18" fmla="*/ 7302 w 228520"/>
                <a:gd name="connsiteY18" fmla="*/ 111871 h 228369"/>
                <a:gd name="connsiteX19" fmla="*/ 9206 w 228520"/>
                <a:gd name="connsiteY19" fmla="*/ 138800 h 228369"/>
                <a:gd name="connsiteX20" fmla="*/ 17585 w 228520"/>
                <a:gd name="connsiteY20" fmla="*/ 164491 h 228369"/>
                <a:gd name="connsiteX21" fmla="*/ 42055 w 228520"/>
                <a:gd name="connsiteY21" fmla="*/ 159734 h 228369"/>
                <a:gd name="connsiteX22" fmla="*/ 49483 w 228520"/>
                <a:gd name="connsiteY22" fmla="*/ 170962 h 228369"/>
                <a:gd name="connsiteX23" fmla="*/ 35581 w 228520"/>
                <a:gd name="connsiteY23" fmla="*/ 191611 h 228369"/>
                <a:gd name="connsiteX24" fmla="*/ 80047 w 228520"/>
                <a:gd name="connsiteY24" fmla="*/ 221488 h 228369"/>
                <a:gd name="connsiteX25" fmla="*/ 93949 w 228520"/>
                <a:gd name="connsiteY25" fmla="*/ 200840 h 228369"/>
                <a:gd name="connsiteX26" fmla="*/ 107184 w 228520"/>
                <a:gd name="connsiteY26" fmla="*/ 203505 h 228369"/>
                <a:gd name="connsiteX27" fmla="*/ 111945 w 228520"/>
                <a:gd name="connsiteY27" fmla="*/ 227959 h 228369"/>
                <a:gd name="connsiteX28" fmla="*/ 138891 w 228520"/>
                <a:gd name="connsiteY28" fmla="*/ 226056 h 228369"/>
                <a:gd name="connsiteX29" fmla="*/ 164599 w 228520"/>
                <a:gd name="connsiteY29" fmla="*/ 217683 h 228369"/>
                <a:gd name="connsiteX30" fmla="*/ 159839 w 228520"/>
                <a:gd name="connsiteY30" fmla="*/ 193228 h 228369"/>
                <a:gd name="connsiteX31" fmla="*/ 171074 w 228520"/>
                <a:gd name="connsiteY31" fmla="*/ 185806 h 228369"/>
                <a:gd name="connsiteX32" fmla="*/ 191737 w 228520"/>
                <a:gd name="connsiteY32" fmla="*/ 199698 h 228369"/>
                <a:gd name="connsiteX33" fmla="*/ 221634 w 228520"/>
                <a:gd name="connsiteY33" fmla="*/ 155262 h 228369"/>
                <a:gd name="connsiteX34" fmla="*/ 200972 w 228520"/>
                <a:gd name="connsiteY34" fmla="*/ 141369 h 228369"/>
                <a:gd name="connsiteX35" fmla="*/ 203639 w 228520"/>
                <a:gd name="connsiteY35" fmla="*/ 128142 h 228369"/>
                <a:gd name="connsiteX36" fmla="*/ 228109 w 228520"/>
                <a:gd name="connsiteY36" fmla="*/ 123385 h 228369"/>
                <a:gd name="connsiteX37" fmla="*/ 126894 w 228520"/>
                <a:gd name="connsiteY37" fmla="*/ 164682 h 228369"/>
                <a:gd name="connsiteX38" fmla="*/ 70716 w 228520"/>
                <a:gd name="connsiteY38" fmla="*/ 126810 h 228369"/>
                <a:gd name="connsiteX39" fmla="*/ 108612 w 228520"/>
                <a:gd name="connsiteY39" fmla="*/ 70669 h 228369"/>
                <a:gd name="connsiteX40" fmla="*/ 164790 w 228520"/>
                <a:gd name="connsiteY40" fmla="*/ 108541 h 228369"/>
                <a:gd name="connsiteX41" fmla="*/ 126894 w 228520"/>
                <a:gd name="connsiteY41" fmla="*/ 164682 h 228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28520" h="228369">
                  <a:moveTo>
                    <a:pt x="228109" y="123385"/>
                  </a:moveTo>
                  <a:cubicBezTo>
                    <a:pt x="228585" y="114535"/>
                    <a:pt x="228014" y="105496"/>
                    <a:pt x="226205" y="96456"/>
                  </a:cubicBezTo>
                  <a:cubicBezTo>
                    <a:pt x="224396" y="87417"/>
                    <a:pt x="221540" y="78853"/>
                    <a:pt x="217826" y="70765"/>
                  </a:cubicBezTo>
                  <a:lnTo>
                    <a:pt x="193355" y="75522"/>
                  </a:lnTo>
                  <a:cubicBezTo>
                    <a:pt x="191165" y="71526"/>
                    <a:pt x="188690" y="67815"/>
                    <a:pt x="185928" y="64294"/>
                  </a:cubicBezTo>
                  <a:lnTo>
                    <a:pt x="199830" y="43645"/>
                  </a:lnTo>
                  <a:cubicBezTo>
                    <a:pt x="187737" y="30229"/>
                    <a:pt x="172407" y="19952"/>
                    <a:pt x="155364" y="13768"/>
                  </a:cubicBezTo>
                  <a:lnTo>
                    <a:pt x="141462" y="34416"/>
                  </a:lnTo>
                  <a:cubicBezTo>
                    <a:pt x="137177" y="33179"/>
                    <a:pt x="132702" y="32322"/>
                    <a:pt x="128227" y="31751"/>
                  </a:cubicBezTo>
                  <a:lnTo>
                    <a:pt x="123466" y="7297"/>
                  </a:lnTo>
                  <a:cubicBezTo>
                    <a:pt x="114611" y="6821"/>
                    <a:pt x="105565" y="7392"/>
                    <a:pt x="96520" y="9200"/>
                  </a:cubicBezTo>
                  <a:cubicBezTo>
                    <a:pt x="87474" y="11008"/>
                    <a:pt x="78904" y="13862"/>
                    <a:pt x="70811" y="17573"/>
                  </a:cubicBezTo>
                  <a:lnTo>
                    <a:pt x="75572" y="42028"/>
                  </a:lnTo>
                  <a:cubicBezTo>
                    <a:pt x="71573" y="44216"/>
                    <a:pt x="67859" y="46690"/>
                    <a:pt x="64336" y="49450"/>
                  </a:cubicBezTo>
                  <a:lnTo>
                    <a:pt x="43674" y="35558"/>
                  </a:lnTo>
                  <a:cubicBezTo>
                    <a:pt x="30249" y="47642"/>
                    <a:pt x="19965" y="62962"/>
                    <a:pt x="13776" y="79994"/>
                  </a:cubicBezTo>
                  <a:lnTo>
                    <a:pt x="34438" y="93887"/>
                  </a:lnTo>
                  <a:cubicBezTo>
                    <a:pt x="33200" y="98169"/>
                    <a:pt x="32344" y="102641"/>
                    <a:pt x="31772" y="107114"/>
                  </a:cubicBezTo>
                  <a:lnTo>
                    <a:pt x="7302" y="111871"/>
                  </a:lnTo>
                  <a:cubicBezTo>
                    <a:pt x="6825" y="120721"/>
                    <a:pt x="7396" y="129760"/>
                    <a:pt x="9206" y="138800"/>
                  </a:cubicBezTo>
                  <a:cubicBezTo>
                    <a:pt x="11015" y="147839"/>
                    <a:pt x="13872" y="156403"/>
                    <a:pt x="17585" y="164491"/>
                  </a:cubicBezTo>
                  <a:lnTo>
                    <a:pt x="42055" y="159734"/>
                  </a:lnTo>
                  <a:cubicBezTo>
                    <a:pt x="44246" y="163730"/>
                    <a:pt x="46721" y="167441"/>
                    <a:pt x="49483" y="170962"/>
                  </a:cubicBezTo>
                  <a:lnTo>
                    <a:pt x="35581" y="191611"/>
                  </a:lnTo>
                  <a:cubicBezTo>
                    <a:pt x="47673" y="205027"/>
                    <a:pt x="63003" y="215304"/>
                    <a:pt x="80047" y="221488"/>
                  </a:cubicBezTo>
                  <a:lnTo>
                    <a:pt x="93949" y="200840"/>
                  </a:lnTo>
                  <a:cubicBezTo>
                    <a:pt x="98234" y="202077"/>
                    <a:pt x="102709" y="202933"/>
                    <a:pt x="107184" y="203505"/>
                  </a:cubicBezTo>
                  <a:lnTo>
                    <a:pt x="111945" y="227959"/>
                  </a:lnTo>
                  <a:cubicBezTo>
                    <a:pt x="120800" y="228435"/>
                    <a:pt x="129846" y="227864"/>
                    <a:pt x="138891" y="226056"/>
                  </a:cubicBezTo>
                  <a:cubicBezTo>
                    <a:pt x="147937" y="224248"/>
                    <a:pt x="156506" y="221393"/>
                    <a:pt x="164599" y="217683"/>
                  </a:cubicBezTo>
                  <a:lnTo>
                    <a:pt x="159839" y="193228"/>
                  </a:lnTo>
                  <a:cubicBezTo>
                    <a:pt x="163838" y="191039"/>
                    <a:pt x="167551" y="188566"/>
                    <a:pt x="171074" y="185806"/>
                  </a:cubicBezTo>
                  <a:lnTo>
                    <a:pt x="191737" y="199698"/>
                  </a:lnTo>
                  <a:cubicBezTo>
                    <a:pt x="205162" y="187614"/>
                    <a:pt x="215445" y="172294"/>
                    <a:pt x="221634" y="155262"/>
                  </a:cubicBezTo>
                  <a:lnTo>
                    <a:pt x="200972" y="141369"/>
                  </a:lnTo>
                  <a:cubicBezTo>
                    <a:pt x="202210" y="137087"/>
                    <a:pt x="203067" y="132615"/>
                    <a:pt x="203639" y="128142"/>
                  </a:cubicBezTo>
                  <a:lnTo>
                    <a:pt x="228109" y="123385"/>
                  </a:lnTo>
                  <a:close/>
                  <a:moveTo>
                    <a:pt x="126894" y="164682"/>
                  </a:moveTo>
                  <a:cubicBezTo>
                    <a:pt x="100899" y="169725"/>
                    <a:pt x="75763" y="152787"/>
                    <a:pt x="70716" y="126810"/>
                  </a:cubicBezTo>
                  <a:cubicBezTo>
                    <a:pt x="65670" y="100833"/>
                    <a:pt x="82618" y="75712"/>
                    <a:pt x="108612" y="70669"/>
                  </a:cubicBezTo>
                  <a:cubicBezTo>
                    <a:pt x="134606" y="65626"/>
                    <a:pt x="159743" y="82564"/>
                    <a:pt x="164790" y="108541"/>
                  </a:cubicBezTo>
                  <a:cubicBezTo>
                    <a:pt x="169836" y="134423"/>
                    <a:pt x="152888" y="159543"/>
                    <a:pt x="126894" y="164682"/>
                  </a:cubicBezTo>
                  <a:close/>
                </a:path>
              </a:pathLst>
            </a:custGeom>
            <a:solidFill>
              <a:schemeClr val="accent1"/>
            </a:solidFill>
            <a:ln w="9525" cap="flat">
              <a:noFill/>
              <a:prstDash val="solid"/>
              <a:miter/>
            </a:ln>
          </p:spPr>
          <p:txBody>
            <a:bodyPr rtlCol="0" anchor="ctr"/>
            <a:lstStyle/>
            <a:p>
              <a:endParaRPr lang="es-MX" sz="900" dirty="0"/>
            </a:p>
          </p:txBody>
        </p:sp>
      </p:grpSp>
      <p:sp>
        <p:nvSpPr>
          <p:cNvPr id="10" name="Rectangle: Rounded Corners 9">
            <a:extLst>
              <a:ext uri="{FF2B5EF4-FFF2-40B4-BE49-F238E27FC236}">
                <a16:creationId xmlns:a16="http://schemas.microsoft.com/office/drawing/2014/main" id="{FEAC4CD0-A5A8-16CC-4D57-4CB7F7F7C0B4}"/>
              </a:ext>
            </a:extLst>
          </p:cNvPr>
          <p:cNvSpPr/>
          <p:nvPr/>
        </p:nvSpPr>
        <p:spPr>
          <a:xfrm>
            <a:off x="1995646" y="2686186"/>
            <a:ext cx="1469987" cy="431870"/>
          </a:xfrm>
          <a:custGeom>
            <a:avLst/>
            <a:gdLst>
              <a:gd name="connsiteX0" fmla="*/ 0 w 1469244"/>
              <a:gd name="connsiteY0" fmla="*/ 70392 h 422345"/>
              <a:gd name="connsiteX1" fmla="*/ 70392 w 1469244"/>
              <a:gd name="connsiteY1" fmla="*/ 0 h 422345"/>
              <a:gd name="connsiteX2" fmla="*/ 1398852 w 1469244"/>
              <a:gd name="connsiteY2" fmla="*/ 0 h 422345"/>
              <a:gd name="connsiteX3" fmla="*/ 1469244 w 1469244"/>
              <a:gd name="connsiteY3" fmla="*/ 70392 h 422345"/>
              <a:gd name="connsiteX4" fmla="*/ 1469244 w 1469244"/>
              <a:gd name="connsiteY4" fmla="*/ 351953 h 422345"/>
              <a:gd name="connsiteX5" fmla="*/ 1398852 w 1469244"/>
              <a:gd name="connsiteY5" fmla="*/ 422345 h 422345"/>
              <a:gd name="connsiteX6" fmla="*/ 70392 w 1469244"/>
              <a:gd name="connsiteY6" fmla="*/ 422345 h 422345"/>
              <a:gd name="connsiteX7" fmla="*/ 0 w 1469244"/>
              <a:gd name="connsiteY7" fmla="*/ 351953 h 422345"/>
              <a:gd name="connsiteX8" fmla="*/ 0 w 1469244"/>
              <a:gd name="connsiteY8" fmla="*/ 70392 h 422345"/>
              <a:gd name="connsiteX0" fmla="*/ 421 w 1469665"/>
              <a:gd name="connsiteY0" fmla="*/ 70392 h 431870"/>
              <a:gd name="connsiteX1" fmla="*/ 70813 w 1469665"/>
              <a:gd name="connsiteY1" fmla="*/ 0 h 431870"/>
              <a:gd name="connsiteX2" fmla="*/ 1399273 w 1469665"/>
              <a:gd name="connsiteY2" fmla="*/ 0 h 431870"/>
              <a:gd name="connsiteX3" fmla="*/ 1469665 w 1469665"/>
              <a:gd name="connsiteY3" fmla="*/ 70392 h 431870"/>
              <a:gd name="connsiteX4" fmla="*/ 1469665 w 1469665"/>
              <a:gd name="connsiteY4" fmla="*/ 351953 h 431870"/>
              <a:gd name="connsiteX5" fmla="*/ 1399273 w 1469665"/>
              <a:gd name="connsiteY5" fmla="*/ 422345 h 431870"/>
              <a:gd name="connsiteX6" fmla="*/ 32713 w 1469665"/>
              <a:gd name="connsiteY6" fmla="*/ 431870 h 431870"/>
              <a:gd name="connsiteX7" fmla="*/ 421 w 1469665"/>
              <a:gd name="connsiteY7" fmla="*/ 351953 h 431870"/>
              <a:gd name="connsiteX8" fmla="*/ 421 w 1469665"/>
              <a:gd name="connsiteY8" fmla="*/ 70392 h 431870"/>
              <a:gd name="connsiteX0" fmla="*/ 421 w 1472320"/>
              <a:gd name="connsiteY0" fmla="*/ 70392 h 431870"/>
              <a:gd name="connsiteX1" fmla="*/ 70813 w 1472320"/>
              <a:gd name="connsiteY1" fmla="*/ 0 h 431870"/>
              <a:gd name="connsiteX2" fmla="*/ 1399273 w 1472320"/>
              <a:gd name="connsiteY2" fmla="*/ 0 h 431870"/>
              <a:gd name="connsiteX3" fmla="*/ 1469665 w 1472320"/>
              <a:gd name="connsiteY3" fmla="*/ 70392 h 431870"/>
              <a:gd name="connsiteX4" fmla="*/ 1469665 w 1472320"/>
              <a:gd name="connsiteY4" fmla="*/ 351953 h 431870"/>
              <a:gd name="connsiteX5" fmla="*/ 1445311 w 1472320"/>
              <a:gd name="connsiteY5" fmla="*/ 428695 h 431870"/>
              <a:gd name="connsiteX6" fmla="*/ 32713 w 1472320"/>
              <a:gd name="connsiteY6" fmla="*/ 431870 h 431870"/>
              <a:gd name="connsiteX7" fmla="*/ 421 w 1472320"/>
              <a:gd name="connsiteY7" fmla="*/ 351953 h 431870"/>
              <a:gd name="connsiteX8" fmla="*/ 421 w 1472320"/>
              <a:gd name="connsiteY8" fmla="*/ 70392 h 431870"/>
              <a:gd name="connsiteX0" fmla="*/ 421 w 1469987"/>
              <a:gd name="connsiteY0" fmla="*/ 70392 h 431870"/>
              <a:gd name="connsiteX1" fmla="*/ 70813 w 1469987"/>
              <a:gd name="connsiteY1" fmla="*/ 0 h 431870"/>
              <a:gd name="connsiteX2" fmla="*/ 1399273 w 1469987"/>
              <a:gd name="connsiteY2" fmla="*/ 0 h 431870"/>
              <a:gd name="connsiteX3" fmla="*/ 1469665 w 1469987"/>
              <a:gd name="connsiteY3" fmla="*/ 70392 h 431870"/>
              <a:gd name="connsiteX4" fmla="*/ 1469665 w 1469987"/>
              <a:gd name="connsiteY4" fmla="*/ 351953 h 431870"/>
              <a:gd name="connsiteX5" fmla="*/ 1445311 w 1469987"/>
              <a:gd name="connsiteY5" fmla="*/ 428695 h 431870"/>
              <a:gd name="connsiteX6" fmla="*/ 32713 w 1469987"/>
              <a:gd name="connsiteY6" fmla="*/ 431870 h 431870"/>
              <a:gd name="connsiteX7" fmla="*/ 421 w 1469987"/>
              <a:gd name="connsiteY7" fmla="*/ 351953 h 431870"/>
              <a:gd name="connsiteX8" fmla="*/ 421 w 1469987"/>
              <a:gd name="connsiteY8" fmla="*/ 70392 h 431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9987" h="431870">
                <a:moveTo>
                  <a:pt x="421" y="70392"/>
                </a:moveTo>
                <a:cubicBezTo>
                  <a:pt x="421" y="31516"/>
                  <a:pt x="31937" y="0"/>
                  <a:pt x="70813" y="0"/>
                </a:cubicBezTo>
                <a:lnTo>
                  <a:pt x="1399273" y="0"/>
                </a:lnTo>
                <a:cubicBezTo>
                  <a:pt x="1438149" y="0"/>
                  <a:pt x="1469665" y="31516"/>
                  <a:pt x="1469665" y="70392"/>
                </a:cubicBezTo>
                <a:lnTo>
                  <a:pt x="1469665" y="351953"/>
                </a:lnTo>
                <a:cubicBezTo>
                  <a:pt x="1469665" y="390829"/>
                  <a:pt x="1474662" y="427107"/>
                  <a:pt x="1445311" y="428695"/>
                </a:cubicBezTo>
                <a:lnTo>
                  <a:pt x="32713" y="431870"/>
                </a:lnTo>
                <a:cubicBezTo>
                  <a:pt x="-6163" y="431870"/>
                  <a:pt x="421" y="390829"/>
                  <a:pt x="421" y="351953"/>
                </a:cubicBezTo>
                <a:lnTo>
                  <a:pt x="421" y="70392"/>
                </a:lnTo>
                <a:close/>
              </a:path>
            </a:pathLst>
          </a:custGeom>
          <a:solidFill>
            <a:srgbClr val="E97F54"/>
          </a:solidFill>
          <a:ln>
            <a:solidFill>
              <a:srgbClr val="E97F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IN" b="1" dirty="0">
                <a:latin typeface="Roboto" panose="02000000000000000000" pitchFamily="2" charset="0"/>
                <a:ea typeface="Roboto" panose="02000000000000000000" pitchFamily="2" charset="0"/>
                <a:cs typeface="Roboto" panose="02000000000000000000" pitchFamily="2" charset="0"/>
              </a:rPr>
              <a:t>Control</a:t>
            </a:r>
          </a:p>
        </p:txBody>
      </p:sp>
      <p:sp>
        <p:nvSpPr>
          <p:cNvPr id="11" name="Rectangle 10">
            <a:extLst>
              <a:ext uri="{FF2B5EF4-FFF2-40B4-BE49-F238E27FC236}">
                <a16:creationId xmlns:a16="http://schemas.microsoft.com/office/drawing/2014/main" id="{03B6588A-41A1-3BC2-86BB-14CFD62DD18E}"/>
              </a:ext>
            </a:extLst>
          </p:cNvPr>
          <p:cNvSpPr/>
          <p:nvPr/>
        </p:nvSpPr>
        <p:spPr>
          <a:xfrm>
            <a:off x="1992062" y="3119681"/>
            <a:ext cx="9844917" cy="1302160"/>
          </a:xfrm>
          <a:prstGeom prst="rect">
            <a:avLst/>
          </a:prstGeom>
          <a:noFill/>
          <a:ln w="12700">
            <a:solidFill>
              <a:srgbClr val="E97F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342900" indent="-342900">
              <a:buFont typeface="+mj-lt"/>
              <a:buAutoNum type="alphaLcPeriod"/>
            </a:pPr>
            <a:r>
              <a:rPr lang="en-US" sz="1600" dirty="0">
                <a:solidFill>
                  <a:schemeClr val="tx1"/>
                </a:solidFill>
                <a:latin typeface="Roboto" panose="02000000000000000000" pitchFamily="2" charset="0"/>
                <a:ea typeface="Roboto" panose="02000000000000000000" pitchFamily="2" charset="0"/>
                <a:cs typeface="Roboto" panose="02000000000000000000" pitchFamily="2" charset="0"/>
              </a:rPr>
              <a:t>ownership, directly or indirectly, of more than one half of the voting power of an enterprise, or</a:t>
            </a:r>
          </a:p>
          <a:p>
            <a:pPr marL="342900" indent="-342900">
              <a:buFont typeface="+mj-lt"/>
              <a:buAutoNum type="alphaLcPeriod"/>
            </a:pPr>
            <a:r>
              <a:rPr lang="en-US" sz="1600" dirty="0">
                <a:solidFill>
                  <a:schemeClr val="tx1"/>
                </a:solidFill>
                <a:latin typeface="Roboto" panose="02000000000000000000" pitchFamily="2" charset="0"/>
                <a:ea typeface="Roboto" panose="02000000000000000000" pitchFamily="2" charset="0"/>
                <a:cs typeface="Roboto" panose="02000000000000000000" pitchFamily="2" charset="0"/>
              </a:rPr>
              <a:t>control of the composition of the board of directors in the case of a company or of the composition of the corresponding governing body in case of any other enterprise, or</a:t>
            </a:r>
          </a:p>
          <a:p>
            <a:pPr marL="342900" indent="-342900">
              <a:buFont typeface="+mj-lt"/>
              <a:buAutoNum type="alphaLcPeriod"/>
            </a:pPr>
            <a:r>
              <a:rPr lang="en-US" sz="1600" dirty="0">
                <a:solidFill>
                  <a:schemeClr val="tx1"/>
                </a:solidFill>
                <a:latin typeface="Roboto" panose="02000000000000000000" pitchFamily="2" charset="0"/>
                <a:ea typeface="Roboto" panose="02000000000000000000" pitchFamily="2" charset="0"/>
                <a:cs typeface="Roboto" panose="02000000000000000000" pitchFamily="2" charset="0"/>
              </a:rPr>
              <a:t>a substantial interest in voting power and the power to direct, by statute or agreement, the financial and/or operating policies of the enterprise.</a:t>
            </a:r>
            <a:endParaRPr lang="en-IN" sz="16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grpSp>
        <p:nvGrpSpPr>
          <p:cNvPr id="12" name="Grupo 2010">
            <a:extLst>
              <a:ext uri="{FF2B5EF4-FFF2-40B4-BE49-F238E27FC236}">
                <a16:creationId xmlns:a16="http://schemas.microsoft.com/office/drawing/2014/main" id="{50374158-C676-1D9C-0165-9EAEBE72E634}"/>
              </a:ext>
            </a:extLst>
          </p:cNvPr>
          <p:cNvGrpSpPr/>
          <p:nvPr/>
        </p:nvGrpSpPr>
        <p:grpSpPr>
          <a:xfrm flipH="1">
            <a:off x="10280193" y="4568794"/>
            <a:ext cx="1469244" cy="1618869"/>
            <a:chOff x="9466489" y="8438036"/>
            <a:chExt cx="742691" cy="818325"/>
          </a:xfrm>
        </p:grpSpPr>
        <p:sp>
          <p:nvSpPr>
            <p:cNvPr id="13" name="Forma libre 1792">
              <a:extLst>
                <a:ext uri="{FF2B5EF4-FFF2-40B4-BE49-F238E27FC236}">
                  <a16:creationId xmlns:a16="http://schemas.microsoft.com/office/drawing/2014/main" id="{64703984-1D05-07E3-6498-A9E42944C478}"/>
                </a:ext>
              </a:extLst>
            </p:cNvPr>
            <p:cNvSpPr/>
            <p:nvPr/>
          </p:nvSpPr>
          <p:spPr>
            <a:xfrm>
              <a:off x="9466489" y="8438036"/>
              <a:ext cx="742691" cy="818325"/>
            </a:xfrm>
            <a:custGeom>
              <a:avLst/>
              <a:gdLst>
                <a:gd name="connsiteX0" fmla="*/ 98654 w 742691"/>
                <a:gd name="connsiteY0" fmla="*/ 477904 h 818325"/>
                <a:gd name="connsiteX1" fmla="*/ 7150 w 742691"/>
                <a:gd name="connsiteY1" fmla="*/ 256481 h 818325"/>
                <a:gd name="connsiteX2" fmla="*/ 252333 w 742691"/>
                <a:gd name="connsiteY2" fmla="*/ 12601 h 818325"/>
                <a:gd name="connsiteX3" fmla="*/ 522273 w 742691"/>
                <a:gd name="connsiteY3" fmla="*/ 58370 h 818325"/>
                <a:gd name="connsiteX4" fmla="*/ 630630 w 742691"/>
                <a:gd name="connsiteY4" fmla="*/ 207381 h 818325"/>
                <a:gd name="connsiteX5" fmla="*/ 635676 w 742691"/>
                <a:gd name="connsiteY5" fmla="*/ 306056 h 818325"/>
                <a:gd name="connsiteX6" fmla="*/ 708898 w 742691"/>
                <a:gd name="connsiteY6" fmla="*/ 381608 h 818325"/>
                <a:gd name="connsiteX7" fmla="*/ 742415 w 742691"/>
                <a:gd name="connsiteY7" fmla="*/ 437179 h 818325"/>
                <a:gd name="connsiteX8" fmla="*/ 694235 w 742691"/>
                <a:gd name="connsiteY8" fmla="*/ 471909 h 818325"/>
                <a:gd name="connsiteX9" fmla="*/ 701566 w 742691"/>
                <a:gd name="connsiteY9" fmla="*/ 495222 h 818325"/>
                <a:gd name="connsiteX10" fmla="*/ 705185 w 742691"/>
                <a:gd name="connsiteY10" fmla="*/ 505499 h 818325"/>
                <a:gd name="connsiteX11" fmla="*/ 702233 w 742691"/>
                <a:gd name="connsiteY11" fmla="*/ 517393 h 818325"/>
                <a:gd name="connsiteX12" fmla="*/ 689950 w 742691"/>
                <a:gd name="connsiteY12" fmla="*/ 526433 h 818325"/>
                <a:gd name="connsiteX13" fmla="*/ 697949 w 742691"/>
                <a:gd name="connsiteY13" fmla="*/ 532713 h 818325"/>
                <a:gd name="connsiteX14" fmla="*/ 699281 w 742691"/>
                <a:gd name="connsiteY14" fmla="*/ 557643 h 818325"/>
                <a:gd name="connsiteX15" fmla="*/ 688236 w 742691"/>
                <a:gd name="connsiteY15" fmla="*/ 581527 h 818325"/>
                <a:gd name="connsiteX16" fmla="*/ 701662 w 742691"/>
                <a:gd name="connsiteY16" fmla="*/ 650323 h 818325"/>
                <a:gd name="connsiteX17" fmla="*/ 581308 w 742691"/>
                <a:gd name="connsiteY17" fmla="*/ 693428 h 818325"/>
                <a:gd name="connsiteX18" fmla="*/ 496945 w 742691"/>
                <a:gd name="connsiteY18" fmla="*/ 798003 h 818325"/>
                <a:gd name="connsiteX19" fmla="*/ 469713 w 742691"/>
                <a:gd name="connsiteY19" fmla="*/ 818080 h 818325"/>
                <a:gd name="connsiteX20" fmla="*/ 185777 w 742691"/>
                <a:gd name="connsiteY20" fmla="*/ 818080 h 818325"/>
                <a:gd name="connsiteX21" fmla="*/ 158164 w 742691"/>
                <a:gd name="connsiteY21" fmla="*/ 782873 h 818325"/>
                <a:gd name="connsiteX22" fmla="*/ 176541 w 742691"/>
                <a:gd name="connsiteY22" fmla="*/ 613785 h 818325"/>
                <a:gd name="connsiteX23" fmla="*/ 98654 w 742691"/>
                <a:gd name="connsiteY23" fmla="*/ 477904 h 818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42691" h="818325">
                  <a:moveTo>
                    <a:pt x="98654" y="477904"/>
                  </a:moveTo>
                  <a:cubicBezTo>
                    <a:pt x="61804" y="429947"/>
                    <a:pt x="7912" y="344403"/>
                    <a:pt x="7150" y="256481"/>
                  </a:cubicBezTo>
                  <a:cubicBezTo>
                    <a:pt x="6293" y="153048"/>
                    <a:pt x="68374" y="30585"/>
                    <a:pt x="252333" y="12601"/>
                  </a:cubicBezTo>
                  <a:cubicBezTo>
                    <a:pt x="307464" y="7177"/>
                    <a:pt x="436578" y="-8238"/>
                    <a:pt x="522273" y="58370"/>
                  </a:cubicBezTo>
                  <a:cubicBezTo>
                    <a:pt x="594257" y="114415"/>
                    <a:pt x="619013" y="161898"/>
                    <a:pt x="630630" y="207381"/>
                  </a:cubicBezTo>
                  <a:cubicBezTo>
                    <a:pt x="643008" y="255720"/>
                    <a:pt x="624536" y="272752"/>
                    <a:pt x="635676" y="306056"/>
                  </a:cubicBezTo>
                  <a:cubicBezTo>
                    <a:pt x="645960" y="336981"/>
                    <a:pt x="671478" y="348875"/>
                    <a:pt x="708898" y="381608"/>
                  </a:cubicBezTo>
                  <a:cubicBezTo>
                    <a:pt x="735083" y="404446"/>
                    <a:pt x="750889" y="416245"/>
                    <a:pt x="742415" y="437179"/>
                  </a:cubicBezTo>
                  <a:cubicBezTo>
                    <a:pt x="731084" y="465534"/>
                    <a:pt x="698710" y="460777"/>
                    <a:pt x="694235" y="471909"/>
                  </a:cubicBezTo>
                  <a:cubicBezTo>
                    <a:pt x="691569" y="478570"/>
                    <a:pt x="696234" y="487895"/>
                    <a:pt x="701566" y="495222"/>
                  </a:cubicBezTo>
                  <a:cubicBezTo>
                    <a:pt x="703757" y="498267"/>
                    <a:pt x="704899" y="501788"/>
                    <a:pt x="705185" y="505499"/>
                  </a:cubicBezTo>
                  <a:cubicBezTo>
                    <a:pt x="705470" y="510162"/>
                    <a:pt x="705090" y="513777"/>
                    <a:pt x="702233" y="517393"/>
                  </a:cubicBezTo>
                  <a:cubicBezTo>
                    <a:pt x="699186" y="521294"/>
                    <a:pt x="694425" y="524435"/>
                    <a:pt x="689950" y="526433"/>
                  </a:cubicBezTo>
                  <a:cubicBezTo>
                    <a:pt x="690045" y="526433"/>
                    <a:pt x="697949" y="532713"/>
                    <a:pt x="697949" y="532713"/>
                  </a:cubicBezTo>
                  <a:cubicBezTo>
                    <a:pt x="702328" y="538803"/>
                    <a:pt x="705661" y="550031"/>
                    <a:pt x="699281" y="557643"/>
                  </a:cubicBezTo>
                  <a:cubicBezTo>
                    <a:pt x="695282" y="562401"/>
                    <a:pt x="690426" y="567634"/>
                    <a:pt x="688236" y="581527"/>
                  </a:cubicBezTo>
                  <a:cubicBezTo>
                    <a:pt x="686046" y="595420"/>
                    <a:pt x="708517" y="625298"/>
                    <a:pt x="701662" y="650323"/>
                  </a:cubicBezTo>
                  <a:cubicBezTo>
                    <a:pt x="692330" y="684484"/>
                    <a:pt x="645769" y="693428"/>
                    <a:pt x="581308" y="693428"/>
                  </a:cubicBezTo>
                  <a:cubicBezTo>
                    <a:pt x="533033" y="693428"/>
                    <a:pt x="505229" y="771169"/>
                    <a:pt x="496945" y="798003"/>
                  </a:cubicBezTo>
                  <a:cubicBezTo>
                    <a:pt x="493232" y="809897"/>
                    <a:pt x="482282" y="818080"/>
                    <a:pt x="469713" y="818080"/>
                  </a:cubicBezTo>
                  <a:lnTo>
                    <a:pt x="185777" y="818080"/>
                  </a:lnTo>
                  <a:cubicBezTo>
                    <a:pt x="167305" y="818080"/>
                    <a:pt x="153784" y="800857"/>
                    <a:pt x="158164" y="782873"/>
                  </a:cubicBezTo>
                  <a:cubicBezTo>
                    <a:pt x="171209" y="729587"/>
                    <a:pt x="185396" y="655462"/>
                    <a:pt x="176541" y="613785"/>
                  </a:cubicBezTo>
                  <a:cubicBezTo>
                    <a:pt x="167591" y="572392"/>
                    <a:pt x="133694" y="523483"/>
                    <a:pt x="98654" y="477904"/>
                  </a:cubicBezTo>
                  <a:close/>
                </a:path>
              </a:pathLst>
            </a:custGeom>
            <a:solidFill>
              <a:schemeClr val="accent3"/>
            </a:solidFill>
            <a:ln w="9525" cap="flat">
              <a:noFill/>
              <a:prstDash val="solid"/>
              <a:miter/>
            </a:ln>
          </p:spPr>
          <p:txBody>
            <a:bodyPr rtlCol="0" anchor="ctr"/>
            <a:lstStyle/>
            <a:p>
              <a:endParaRPr lang="es-MX" sz="900" dirty="0"/>
            </a:p>
          </p:txBody>
        </p:sp>
        <p:sp>
          <p:nvSpPr>
            <p:cNvPr id="14" name="Forma libre 1793">
              <a:extLst>
                <a:ext uri="{FF2B5EF4-FFF2-40B4-BE49-F238E27FC236}">
                  <a16:creationId xmlns:a16="http://schemas.microsoft.com/office/drawing/2014/main" id="{2FB7D597-5EBA-E7ED-D1DF-5DA24BF6D612}"/>
                </a:ext>
              </a:extLst>
            </p:cNvPr>
            <p:cNvSpPr/>
            <p:nvPr/>
          </p:nvSpPr>
          <p:spPr>
            <a:xfrm>
              <a:off x="9508053" y="8467123"/>
              <a:ext cx="523693" cy="437709"/>
            </a:xfrm>
            <a:custGeom>
              <a:avLst/>
              <a:gdLst>
                <a:gd name="connsiteX0" fmla="*/ 513084 w 523692"/>
                <a:gd name="connsiteY0" fmla="*/ 99317 h 437708"/>
                <a:gd name="connsiteX1" fmla="*/ 358738 w 523692"/>
                <a:gd name="connsiteY1" fmla="*/ 382496 h 437708"/>
                <a:gd name="connsiteX2" fmla="*/ 26431 w 523692"/>
                <a:gd name="connsiteY2" fmla="*/ 332920 h 437708"/>
                <a:gd name="connsiteX3" fmla="*/ 192393 w 523692"/>
                <a:gd name="connsiteY3" fmla="*/ 16819 h 437708"/>
                <a:gd name="connsiteX4" fmla="*/ 513084 w 523692"/>
                <a:gd name="connsiteY4" fmla="*/ 99317 h 437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3692" h="437708">
                  <a:moveTo>
                    <a:pt x="513084" y="99317"/>
                  </a:moveTo>
                  <a:cubicBezTo>
                    <a:pt x="546124" y="162309"/>
                    <a:pt x="500801" y="275923"/>
                    <a:pt x="358738" y="382496"/>
                  </a:cubicBezTo>
                  <a:cubicBezTo>
                    <a:pt x="226576" y="481551"/>
                    <a:pt x="79466" y="437590"/>
                    <a:pt x="26431" y="332920"/>
                  </a:cubicBezTo>
                  <a:cubicBezTo>
                    <a:pt x="-26605" y="228251"/>
                    <a:pt x="30049" y="49837"/>
                    <a:pt x="192393" y="16819"/>
                  </a:cubicBezTo>
                  <a:cubicBezTo>
                    <a:pt x="368545" y="-18864"/>
                    <a:pt x="488327" y="52120"/>
                    <a:pt x="513084" y="99317"/>
                  </a:cubicBezTo>
                  <a:close/>
                </a:path>
              </a:pathLst>
            </a:custGeom>
            <a:solidFill>
              <a:schemeClr val="accent3">
                <a:lumMod val="20000"/>
                <a:lumOff val="80000"/>
              </a:schemeClr>
            </a:solidFill>
            <a:ln w="9525" cap="flat">
              <a:noFill/>
              <a:prstDash val="solid"/>
              <a:miter/>
            </a:ln>
          </p:spPr>
          <p:txBody>
            <a:bodyPr rtlCol="0" anchor="ctr"/>
            <a:lstStyle/>
            <a:p>
              <a:endParaRPr lang="es-MX" sz="900" dirty="0"/>
            </a:p>
          </p:txBody>
        </p:sp>
        <p:sp>
          <p:nvSpPr>
            <p:cNvPr id="15" name="Forma libre 1794">
              <a:extLst>
                <a:ext uri="{FF2B5EF4-FFF2-40B4-BE49-F238E27FC236}">
                  <a16:creationId xmlns:a16="http://schemas.microsoft.com/office/drawing/2014/main" id="{E3B56153-23DD-12A3-7DCA-2B9BE8C9D08D}"/>
                </a:ext>
              </a:extLst>
            </p:cNvPr>
            <p:cNvSpPr/>
            <p:nvPr/>
          </p:nvSpPr>
          <p:spPr>
            <a:xfrm>
              <a:off x="9794144" y="8598130"/>
              <a:ext cx="152347" cy="152247"/>
            </a:xfrm>
            <a:custGeom>
              <a:avLst/>
              <a:gdLst>
                <a:gd name="connsiteX0" fmla="*/ 154057 w 152346"/>
                <a:gd name="connsiteY0" fmla="*/ 84493 h 152246"/>
                <a:gd name="connsiteX1" fmla="*/ 152819 w 152346"/>
                <a:gd name="connsiteY1" fmla="*/ 66604 h 152246"/>
                <a:gd name="connsiteX2" fmla="*/ 147296 w 152346"/>
                <a:gd name="connsiteY2" fmla="*/ 49571 h 152246"/>
                <a:gd name="connsiteX3" fmla="*/ 131014 w 152346"/>
                <a:gd name="connsiteY3" fmla="*/ 52711 h 152246"/>
                <a:gd name="connsiteX4" fmla="*/ 126063 w 152346"/>
                <a:gd name="connsiteY4" fmla="*/ 45194 h 152246"/>
                <a:gd name="connsiteX5" fmla="*/ 135298 w 152346"/>
                <a:gd name="connsiteY5" fmla="*/ 31397 h 152246"/>
                <a:gd name="connsiteX6" fmla="*/ 105686 w 152346"/>
                <a:gd name="connsiteY6" fmla="*/ 11509 h 152246"/>
                <a:gd name="connsiteX7" fmla="*/ 96450 w 152346"/>
                <a:gd name="connsiteY7" fmla="*/ 25307 h 152246"/>
                <a:gd name="connsiteX8" fmla="*/ 87690 w 152346"/>
                <a:gd name="connsiteY8" fmla="*/ 23499 h 152246"/>
                <a:gd name="connsiteX9" fmla="*/ 84548 w 152346"/>
                <a:gd name="connsiteY9" fmla="*/ 7227 h 152246"/>
                <a:gd name="connsiteX10" fmla="*/ 66648 w 152346"/>
                <a:gd name="connsiteY10" fmla="*/ 8464 h 152246"/>
                <a:gd name="connsiteX11" fmla="*/ 49603 w 152346"/>
                <a:gd name="connsiteY11" fmla="*/ 13983 h 152246"/>
                <a:gd name="connsiteX12" fmla="*/ 52746 w 152346"/>
                <a:gd name="connsiteY12" fmla="*/ 30255 h 152246"/>
                <a:gd name="connsiteX13" fmla="*/ 45224 w 152346"/>
                <a:gd name="connsiteY13" fmla="*/ 35203 h 152246"/>
                <a:gd name="connsiteX14" fmla="*/ 31417 w 152346"/>
                <a:gd name="connsiteY14" fmla="*/ 25973 h 152246"/>
                <a:gd name="connsiteX15" fmla="*/ 11517 w 152346"/>
                <a:gd name="connsiteY15" fmla="*/ 55566 h 152246"/>
                <a:gd name="connsiteX16" fmla="*/ 25323 w 152346"/>
                <a:gd name="connsiteY16" fmla="*/ 64796 h 152246"/>
                <a:gd name="connsiteX17" fmla="*/ 23514 w 152346"/>
                <a:gd name="connsiteY17" fmla="*/ 73550 h 152246"/>
                <a:gd name="connsiteX18" fmla="*/ 7232 w 152346"/>
                <a:gd name="connsiteY18" fmla="*/ 76690 h 152246"/>
                <a:gd name="connsiteX19" fmla="*/ 8470 w 152346"/>
                <a:gd name="connsiteY19" fmla="*/ 94579 h 152246"/>
                <a:gd name="connsiteX20" fmla="*/ 13992 w 152346"/>
                <a:gd name="connsiteY20" fmla="*/ 111612 h 152246"/>
                <a:gd name="connsiteX21" fmla="*/ 30275 w 152346"/>
                <a:gd name="connsiteY21" fmla="*/ 108471 h 152246"/>
                <a:gd name="connsiteX22" fmla="*/ 35226 w 152346"/>
                <a:gd name="connsiteY22" fmla="*/ 115989 h 152246"/>
                <a:gd name="connsiteX23" fmla="*/ 25990 w 152346"/>
                <a:gd name="connsiteY23" fmla="*/ 129786 h 152246"/>
                <a:gd name="connsiteX24" fmla="*/ 55602 w 152346"/>
                <a:gd name="connsiteY24" fmla="*/ 149673 h 152246"/>
                <a:gd name="connsiteX25" fmla="*/ 64838 w 152346"/>
                <a:gd name="connsiteY25" fmla="*/ 135876 h 152246"/>
                <a:gd name="connsiteX26" fmla="*/ 73598 w 152346"/>
                <a:gd name="connsiteY26" fmla="*/ 137684 h 152246"/>
                <a:gd name="connsiteX27" fmla="*/ 76740 w 152346"/>
                <a:gd name="connsiteY27" fmla="*/ 153955 h 152246"/>
                <a:gd name="connsiteX28" fmla="*/ 94641 w 152346"/>
                <a:gd name="connsiteY28" fmla="*/ 152718 h 152246"/>
                <a:gd name="connsiteX29" fmla="*/ 111685 w 152346"/>
                <a:gd name="connsiteY29" fmla="*/ 147199 h 152246"/>
                <a:gd name="connsiteX30" fmla="*/ 108543 w 152346"/>
                <a:gd name="connsiteY30" fmla="*/ 130928 h 152246"/>
                <a:gd name="connsiteX31" fmla="*/ 116065 w 152346"/>
                <a:gd name="connsiteY31" fmla="*/ 125980 h 152246"/>
                <a:gd name="connsiteX32" fmla="*/ 129872 w 152346"/>
                <a:gd name="connsiteY32" fmla="*/ 135210 h 152246"/>
                <a:gd name="connsiteX33" fmla="*/ 149772 w 152346"/>
                <a:gd name="connsiteY33" fmla="*/ 105617 h 152246"/>
                <a:gd name="connsiteX34" fmla="*/ 135965 w 152346"/>
                <a:gd name="connsiteY34" fmla="*/ 96387 h 152246"/>
                <a:gd name="connsiteX35" fmla="*/ 137774 w 152346"/>
                <a:gd name="connsiteY35" fmla="*/ 87633 h 152246"/>
                <a:gd name="connsiteX36" fmla="*/ 154057 w 152346"/>
                <a:gd name="connsiteY36" fmla="*/ 84493 h 152246"/>
                <a:gd name="connsiteX37" fmla="*/ 86643 w 152346"/>
                <a:gd name="connsiteY37" fmla="*/ 111897 h 152246"/>
                <a:gd name="connsiteX38" fmla="*/ 49223 w 152346"/>
                <a:gd name="connsiteY38" fmla="*/ 86681 h 152246"/>
                <a:gd name="connsiteX39" fmla="*/ 74455 w 152346"/>
                <a:gd name="connsiteY39" fmla="*/ 49286 h 152246"/>
                <a:gd name="connsiteX40" fmla="*/ 111876 w 152346"/>
                <a:gd name="connsiteY40" fmla="*/ 74501 h 152246"/>
                <a:gd name="connsiteX41" fmla="*/ 86643 w 152346"/>
                <a:gd name="connsiteY41" fmla="*/ 111897 h 152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152346" h="152246">
                  <a:moveTo>
                    <a:pt x="154057" y="84493"/>
                  </a:moveTo>
                  <a:cubicBezTo>
                    <a:pt x="154342" y="78593"/>
                    <a:pt x="153961" y="72599"/>
                    <a:pt x="152819" y="66604"/>
                  </a:cubicBezTo>
                  <a:cubicBezTo>
                    <a:pt x="151676" y="60609"/>
                    <a:pt x="149772" y="54900"/>
                    <a:pt x="147296" y="49571"/>
                  </a:cubicBezTo>
                  <a:lnTo>
                    <a:pt x="131014" y="52711"/>
                  </a:lnTo>
                  <a:cubicBezTo>
                    <a:pt x="129586" y="50047"/>
                    <a:pt x="127872" y="47573"/>
                    <a:pt x="126063" y="45194"/>
                  </a:cubicBezTo>
                  <a:lnTo>
                    <a:pt x="135298" y="31397"/>
                  </a:lnTo>
                  <a:cubicBezTo>
                    <a:pt x="127205" y="22452"/>
                    <a:pt x="117017" y="15601"/>
                    <a:pt x="105686" y="11509"/>
                  </a:cubicBezTo>
                  <a:lnTo>
                    <a:pt x="96450" y="25307"/>
                  </a:lnTo>
                  <a:cubicBezTo>
                    <a:pt x="93593" y="24451"/>
                    <a:pt x="90642" y="23879"/>
                    <a:pt x="87690" y="23499"/>
                  </a:cubicBezTo>
                  <a:lnTo>
                    <a:pt x="84548" y="7227"/>
                  </a:lnTo>
                  <a:cubicBezTo>
                    <a:pt x="78645" y="6942"/>
                    <a:pt x="72646" y="7323"/>
                    <a:pt x="66648" y="8464"/>
                  </a:cubicBezTo>
                  <a:cubicBezTo>
                    <a:pt x="60649" y="9606"/>
                    <a:pt x="54935" y="11509"/>
                    <a:pt x="49603" y="13983"/>
                  </a:cubicBezTo>
                  <a:lnTo>
                    <a:pt x="52746" y="30255"/>
                  </a:lnTo>
                  <a:cubicBezTo>
                    <a:pt x="50080" y="31682"/>
                    <a:pt x="47604" y="33395"/>
                    <a:pt x="45224" y="35203"/>
                  </a:cubicBezTo>
                  <a:lnTo>
                    <a:pt x="31417" y="25973"/>
                  </a:lnTo>
                  <a:cubicBezTo>
                    <a:pt x="22467" y="34061"/>
                    <a:pt x="15611" y="44242"/>
                    <a:pt x="11517" y="55566"/>
                  </a:cubicBezTo>
                  <a:lnTo>
                    <a:pt x="25323" y="64796"/>
                  </a:lnTo>
                  <a:cubicBezTo>
                    <a:pt x="24467" y="67650"/>
                    <a:pt x="23895" y="70600"/>
                    <a:pt x="23514" y="73550"/>
                  </a:cubicBezTo>
                  <a:lnTo>
                    <a:pt x="7232" y="76690"/>
                  </a:lnTo>
                  <a:cubicBezTo>
                    <a:pt x="6946" y="82590"/>
                    <a:pt x="7327" y="88584"/>
                    <a:pt x="8470" y="94579"/>
                  </a:cubicBezTo>
                  <a:cubicBezTo>
                    <a:pt x="9613" y="100574"/>
                    <a:pt x="11517" y="106283"/>
                    <a:pt x="13992" y="111612"/>
                  </a:cubicBezTo>
                  <a:lnTo>
                    <a:pt x="30275" y="108471"/>
                  </a:lnTo>
                  <a:cubicBezTo>
                    <a:pt x="31703" y="111136"/>
                    <a:pt x="33417" y="113610"/>
                    <a:pt x="35226" y="115989"/>
                  </a:cubicBezTo>
                  <a:lnTo>
                    <a:pt x="25990" y="129786"/>
                  </a:lnTo>
                  <a:cubicBezTo>
                    <a:pt x="34083" y="138730"/>
                    <a:pt x="44271" y="145582"/>
                    <a:pt x="55602" y="149673"/>
                  </a:cubicBezTo>
                  <a:lnTo>
                    <a:pt x="64838" y="135876"/>
                  </a:lnTo>
                  <a:cubicBezTo>
                    <a:pt x="67695" y="136732"/>
                    <a:pt x="70646" y="137303"/>
                    <a:pt x="73598" y="137684"/>
                  </a:cubicBezTo>
                  <a:lnTo>
                    <a:pt x="76740" y="153955"/>
                  </a:lnTo>
                  <a:cubicBezTo>
                    <a:pt x="82644" y="154240"/>
                    <a:pt x="88643" y="153860"/>
                    <a:pt x="94641" y="152718"/>
                  </a:cubicBezTo>
                  <a:cubicBezTo>
                    <a:pt x="100640" y="151576"/>
                    <a:pt x="106353" y="149673"/>
                    <a:pt x="111685" y="147199"/>
                  </a:cubicBezTo>
                  <a:lnTo>
                    <a:pt x="108543" y="130928"/>
                  </a:lnTo>
                  <a:cubicBezTo>
                    <a:pt x="111209" y="129501"/>
                    <a:pt x="113685" y="127788"/>
                    <a:pt x="116065" y="125980"/>
                  </a:cubicBezTo>
                  <a:lnTo>
                    <a:pt x="129872" y="135210"/>
                  </a:lnTo>
                  <a:cubicBezTo>
                    <a:pt x="138821" y="127122"/>
                    <a:pt x="145677" y="116940"/>
                    <a:pt x="149772" y="105617"/>
                  </a:cubicBezTo>
                  <a:lnTo>
                    <a:pt x="135965" y="96387"/>
                  </a:lnTo>
                  <a:cubicBezTo>
                    <a:pt x="136822" y="93532"/>
                    <a:pt x="137394" y="90582"/>
                    <a:pt x="137774" y="87633"/>
                  </a:cubicBezTo>
                  <a:lnTo>
                    <a:pt x="154057" y="84493"/>
                  </a:lnTo>
                  <a:close/>
                  <a:moveTo>
                    <a:pt x="86643" y="111897"/>
                  </a:moveTo>
                  <a:cubicBezTo>
                    <a:pt x="69313" y="115227"/>
                    <a:pt x="52650" y="103999"/>
                    <a:pt x="49223" y="86681"/>
                  </a:cubicBezTo>
                  <a:cubicBezTo>
                    <a:pt x="45890" y="69363"/>
                    <a:pt x="57126" y="52711"/>
                    <a:pt x="74455" y="49286"/>
                  </a:cubicBezTo>
                  <a:cubicBezTo>
                    <a:pt x="91785" y="45955"/>
                    <a:pt x="108448" y="57183"/>
                    <a:pt x="111876" y="74501"/>
                  </a:cubicBezTo>
                  <a:cubicBezTo>
                    <a:pt x="115208" y="91819"/>
                    <a:pt x="103972" y="108567"/>
                    <a:pt x="86643" y="111897"/>
                  </a:cubicBezTo>
                  <a:close/>
                </a:path>
              </a:pathLst>
            </a:custGeom>
            <a:solidFill>
              <a:schemeClr val="accent3"/>
            </a:solidFill>
            <a:ln w="9525" cap="flat">
              <a:noFill/>
              <a:prstDash val="solid"/>
              <a:miter/>
            </a:ln>
          </p:spPr>
          <p:txBody>
            <a:bodyPr rtlCol="0" anchor="ctr"/>
            <a:lstStyle/>
            <a:p>
              <a:endParaRPr lang="es-MX" sz="900" dirty="0"/>
            </a:p>
          </p:txBody>
        </p:sp>
        <p:sp>
          <p:nvSpPr>
            <p:cNvPr id="16" name="Forma libre 1795">
              <a:extLst>
                <a:ext uri="{FF2B5EF4-FFF2-40B4-BE49-F238E27FC236}">
                  <a16:creationId xmlns:a16="http://schemas.microsoft.com/office/drawing/2014/main" id="{957CA8DB-6F7D-48CD-C8C9-972B0C79E6E7}"/>
                </a:ext>
              </a:extLst>
            </p:cNvPr>
            <p:cNvSpPr/>
            <p:nvPr/>
          </p:nvSpPr>
          <p:spPr>
            <a:xfrm>
              <a:off x="9570315" y="8547534"/>
              <a:ext cx="228520" cy="228370"/>
            </a:xfrm>
            <a:custGeom>
              <a:avLst/>
              <a:gdLst>
                <a:gd name="connsiteX0" fmla="*/ 228109 w 228520"/>
                <a:gd name="connsiteY0" fmla="*/ 123385 h 228369"/>
                <a:gd name="connsiteX1" fmla="*/ 226205 w 228520"/>
                <a:gd name="connsiteY1" fmla="*/ 96456 h 228369"/>
                <a:gd name="connsiteX2" fmla="*/ 217826 w 228520"/>
                <a:gd name="connsiteY2" fmla="*/ 70765 h 228369"/>
                <a:gd name="connsiteX3" fmla="*/ 193355 w 228520"/>
                <a:gd name="connsiteY3" fmla="*/ 75522 h 228369"/>
                <a:gd name="connsiteX4" fmla="*/ 185928 w 228520"/>
                <a:gd name="connsiteY4" fmla="*/ 64294 h 228369"/>
                <a:gd name="connsiteX5" fmla="*/ 199830 w 228520"/>
                <a:gd name="connsiteY5" fmla="*/ 43645 h 228369"/>
                <a:gd name="connsiteX6" fmla="*/ 155364 w 228520"/>
                <a:gd name="connsiteY6" fmla="*/ 13768 h 228369"/>
                <a:gd name="connsiteX7" fmla="*/ 141462 w 228520"/>
                <a:gd name="connsiteY7" fmla="*/ 34416 h 228369"/>
                <a:gd name="connsiteX8" fmla="*/ 128227 w 228520"/>
                <a:gd name="connsiteY8" fmla="*/ 31751 h 228369"/>
                <a:gd name="connsiteX9" fmla="*/ 123466 w 228520"/>
                <a:gd name="connsiteY9" fmla="*/ 7297 h 228369"/>
                <a:gd name="connsiteX10" fmla="*/ 96520 w 228520"/>
                <a:gd name="connsiteY10" fmla="*/ 9200 h 228369"/>
                <a:gd name="connsiteX11" fmla="*/ 70811 w 228520"/>
                <a:gd name="connsiteY11" fmla="*/ 17573 h 228369"/>
                <a:gd name="connsiteX12" fmla="*/ 75572 w 228520"/>
                <a:gd name="connsiteY12" fmla="*/ 42028 h 228369"/>
                <a:gd name="connsiteX13" fmla="*/ 64336 w 228520"/>
                <a:gd name="connsiteY13" fmla="*/ 49450 h 228369"/>
                <a:gd name="connsiteX14" fmla="*/ 43674 w 228520"/>
                <a:gd name="connsiteY14" fmla="*/ 35558 h 228369"/>
                <a:gd name="connsiteX15" fmla="*/ 13776 w 228520"/>
                <a:gd name="connsiteY15" fmla="*/ 79994 h 228369"/>
                <a:gd name="connsiteX16" fmla="*/ 34438 w 228520"/>
                <a:gd name="connsiteY16" fmla="*/ 93887 h 228369"/>
                <a:gd name="connsiteX17" fmla="*/ 31772 w 228520"/>
                <a:gd name="connsiteY17" fmla="*/ 107114 h 228369"/>
                <a:gd name="connsiteX18" fmla="*/ 7302 w 228520"/>
                <a:gd name="connsiteY18" fmla="*/ 111871 h 228369"/>
                <a:gd name="connsiteX19" fmla="*/ 9206 w 228520"/>
                <a:gd name="connsiteY19" fmla="*/ 138800 h 228369"/>
                <a:gd name="connsiteX20" fmla="*/ 17585 w 228520"/>
                <a:gd name="connsiteY20" fmla="*/ 164491 h 228369"/>
                <a:gd name="connsiteX21" fmla="*/ 42055 w 228520"/>
                <a:gd name="connsiteY21" fmla="*/ 159734 h 228369"/>
                <a:gd name="connsiteX22" fmla="*/ 49483 w 228520"/>
                <a:gd name="connsiteY22" fmla="*/ 170962 h 228369"/>
                <a:gd name="connsiteX23" fmla="*/ 35581 w 228520"/>
                <a:gd name="connsiteY23" fmla="*/ 191611 h 228369"/>
                <a:gd name="connsiteX24" fmla="*/ 80047 w 228520"/>
                <a:gd name="connsiteY24" fmla="*/ 221488 h 228369"/>
                <a:gd name="connsiteX25" fmla="*/ 93949 w 228520"/>
                <a:gd name="connsiteY25" fmla="*/ 200840 h 228369"/>
                <a:gd name="connsiteX26" fmla="*/ 107184 w 228520"/>
                <a:gd name="connsiteY26" fmla="*/ 203505 h 228369"/>
                <a:gd name="connsiteX27" fmla="*/ 111945 w 228520"/>
                <a:gd name="connsiteY27" fmla="*/ 227959 h 228369"/>
                <a:gd name="connsiteX28" fmla="*/ 138891 w 228520"/>
                <a:gd name="connsiteY28" fmla="*/ 226056 h 228369"/>
                <a:gd name="connsiteX29" fmla="*/ 164599 w 228520"/>
                <a:gd name="connsiteY29" fmla="*/ 217683 h 228369"/>
                <a:gd name="connsiteX30" fmla="*/ 159839 w 228520"/>
                <a:gd name="connsiteY30" fmla="*/ 193228 h 228369"/>
                <a:gd name="connsiteX31" fmla="*/ 171074 w 228520"/>
                <a:gd name="connsiteY31" fmla="*/ 185806 h 228369"/>
                <a:gd name="connsiteX32" fmla="*/ 191737 w 228520"/>
                <a:gd name="connsiteY32" fmla="*/ 199698 h 228369"/>
                <a:gd name="connsiteX33" fmla="*/ 221634 w 228520"/>
                <a:gd name="connsiteY33" fmla="*/ 155262 h 228369"/>
                <a:gd name="connsiteX34" fmla="*/ 200972 w 228520"/>
                <a:gd name="connsiteY34" fmla="*/ 141369 h 228369"/>
                <a:gd name="connsiteX35" fmla="*/ 203639 w 228520"/>
                <a:gd name="connsiteY35" fmla="*/ 128142 h 228369"/>
                <a:gd name="connsiteX36" fmla="*/ 228109 w 228520"/>
                <a:gd name="connsiteY36" fmla="*/ 123385 h 228369"/>
                <a:gd name="connsiteX37" fmla="*/ 126894 w 228520"/>
                <a:gd name="connsiteY37" fmla="*/ 164682 h 228369"/>
                <a:gd name="connsiteX38" fmla="*/ 70716 w 228520"/>
                <a:gd name="connsiteY38" fmla="*/ 126810 h 228369"/>
                <a:gd name="connsiteX39" fmla="*/ 108612 w 228520"/>
                <a:gd name="connsiteY39" fmla="*/ 70669 h 228369"/>
                <a:gd name="connsiteX40" fmla="*/ 164790 w 228520"/>
                <a:gd name="connsiteY40" fmla="*/ 108541 h 228369"/>
                <a:gd name="connsiteX41" fmla="*/ 126894 w 228520"/>
                <a:gd name="connsiteY41" fmla="*/ 164682 h 2283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228520" h="228369">
                  <a:moveTo>
                    <a:pt x="228109" y="123385"/>
                  </a:moveTo>
                  <a:cubicBezTo>
                    <a:pt x="228585" y="114535"/>
                    <a:pt x="228014" y="105496"/>
                    <a:pt x="226205" y="96456"/>
                  </a:cubicBezTo>
                  <a:cubicBezTo>
                    <a:pt x="224396" y="87417"/>
                    <a:pt x="221540" y="78853"/>
                    <a:pt x="217826" y="70765"/>
                  </a:cubicBezTo>
                  <a:lnTo>
                    <a:pt x="193355" y="75522"/>
                  </a:lnTo>
                  <a:cubicBezTo>
                    <a:pt x="191165" y="71526"/>
                    <a:pt x="188690" y="67815"/>
                    <a:pt x="185928" y="64294"/>
                  </a:cubicBezTo>
                  <a:lnTo>
                    <a:pt x="199830" y="43645"/>
                  </a:lnTo>
                  <a:cubicBezTo>
                    <a:pt x="187737" y="30229"/>
                    <a:pt x="172407" y="19952"/>
                    <a:pt x="155364" y="13768"/>
                  </a:cubicBezTo>
                  <a:lnTo>
                    <a:pt x="141462" y="34416"/>
                  </a:lnTo>
                  <a:cubicBezTo>
                    <a:pt x="137177" y="33179"/>
                    <a:pt x="132702" y="32322"/>
                    <a:pt x="128227" y="31751"/>
                  </a:cubicBezTo>
                  <a:lnTo>
                    <a:pt x="123466" y="7297"/>
                  </a:lnTo>
                  <a:cubicBezTo>
                    <a:pt x="114611" y="6821"/>
                    <a:pt x="105565" y="7392"/>
                    <a:pt x="96520" y="9200"/>
                  </a:cubicBezTo>
                  <a:cubicBezTo>
                    <a:pt x="87474" y="11008"/>
                    <a:pt x="78904" y="13862"/>
                    <a:pt x="70811" y="17573"/>
                  </a:cubicBezTo>
                  <a:lnTo>
                    <a:pt x="75572" y="42028"/>
                  </a:lnTo>
                  <a:cubicBezTo>
                    <a:pt x="71573" y="44216"/>
                    <a:pt x="67859" y="46690"/>
                    <a:pt x="64336" y="49450"/>
                  </a:cubicBezTo>
                  <a:lnTo>
                    <a:pt x="43674" y="35558"/>
                  </a:lnTo>
                  <a:cubicBezTo>
                    <a:pt x="30249" y="47642"/>
                    <a:pt x="19965" y="62962"/>
                    <a:pt x="13776" y="79994"/>
                  </a:cubicBezTo>
                  <a:lnTo>
                    <a:pt x="34438" y="93887"/>
                  </a:lnTo>
                  <a:cubicBezTo>
                    <a:pt x="33200" y="98169"/>
                    <a:pt x="32344" y="102641"/>
                    <a:pt x="31772" y="107114"/>
                  </a:cubicBezTo>
                  <a:lnTo>
                    <a:pt x="7302" y="111871"/>
                  </a:lnTo>
                  <a:cubicBezTo>
                    <a:pt x="6825" y="120721"/>
                    <a:pt x="7396" y="129760"/>
                    <a:pt x="9206" y="138800"/>
                  </a:cubicBezTo>
                  <a:cubicBezTo>
                    <a:pt x="11015" y="147839"/>
                    <a:pt x="13872" y="156403"/>
                    <a:pt x="17585" y="164491"/>
                  </a:cubicBezTo>
                  <a:lnTo>
                    <a:pt x="42055" y="159734"/>
                  </a:lnTo>
                  <a:cubicBezTo>
                    <a:pt x="44246" y="163730"/>
                    <a:pt x="46721" y="167441"/>
                    <a:pt x="49483" y="170962"/>
                  </a:cubicBezTo>
                  <a:lnTo>
                    <a:pt x="35581" y="191611"/>
                  </a:lnTo>
                  <a:cubicBezTo>
                    <a:pt x="47673" y="205027"/>
                    <a:pt x="63003" y="215304"/>
                    <a:pt x="80047" y="221488"/>
                  </a:cubicBezTo>
                  <a:lnTo>
                    <a:pt x="93949" y="200840"/>
                  </a:lnTo>
                  <a:cubicBezTo>
                    <a:pt x="98234" y="202077"/>
                    <a:pt x="102709" y="202933"/>
                    <a:pt x="107184" y="203505"/>
                  </a:cubicBezTo>
                  <a:lnTo>
                    <a:pt x="111945" y="227959"/>
                  </a:lnTo>
                  <a:cubicBezTo>
                    <a:pt x="120800" y="228435"/>
                    <a:pt x="129846" y="227864"/>
                    <a:pt x="138891" y="226056"/>
                  </a:cubicBezTo>
                  <a:cubicBezTo>
                    <a:pt x="147937" y="224248"/>
                    <a:pt x="156506" y="221393"/>
                    <a:pt x="164599" y="217683"/>
                  </a:cubicBezTo>
                  <a:lnTo>
                    <a:pt x="159839" y="193228"/>
                  </a:lnTo>
                  <a:cubicBezTo>
                    <a:pt x="163838" y="191039"/>
                    <a:pt x="167551" y="188566"/>
                    <a:pt x="171074" y="185806"/>
                  </a:cubicBezTo>
                  <a:lnTo>
                    <a:pt x="191737" y="199698"/>
                  </a:lnTo>
                  <a:cubicBezTo>
                    <a:pt x="205162" y="187614"/>
                    <a:pt x="215445" y="172294"/>
                    <a:pt x="221634" y="155262"/>
                  </a:cubicBezTo>
                  <a:lnTo>
                    <a:pt x="200972" y="141369"/>
                  </a:lnTo>
                  <a:cubicBezTo>
                    <a:pt x="202210" y="137087"/>
                    <a:pt x="203067" y="132615"/>
                    <a:pt x="203639" y="128142"/>
                  </a:cubicBezTo>
                  <a:lnTo>
                    <a:pt x="228109" y="123385"/>
                  </a:lnTo>
                  <a:close/>
                  <a:moveTo>
                    <a:pt x="126894" y="164682"/>
                  </a:moveTo>
                  <a:cubicBezTo>
                    <a:pt x="100899" y="169725"/>
                    <a:pt x="75763" y="152787"/>
                    <a:pt x="70716" y="126810"/>
                  </a:cubicBezTo>
                  <a:cubicBezTo>
                    <a:pt x="65670" y="100833"/>
                    <a:pt x="82618" y="75712"/>
                    <a:pt x="108612" y="70669"/>
                  </a:cubicBezTo>
                  <a:cubicBezTo>
                    <a:pt x="134606" y="65626"/>
                    <a:pt x="159743" y="82564"/>
                    <a:pt x="164790" y="108541"/>
                  </a:cubicBezTo>
                  <a:cubicBezTo>
                    <a:pt x="169836" y="134423"/>
                    <a:pt x="152888" y="159543"/>
                    <a:pt x="126894" y="164682"/>
                  </a:cubicBezTo>
                  <a:close/>
                </a:path>
              </a:pathLst>
            </a:custGeom>
            <a:solidFill>
              <a:schemeClr val="accent3"/>
            </a:solidFill>
            <a:ln w="9525" cap="flat">
              <a:noFill/>
              <a:prstDash val="solid"/>
              <a:miter/>
            </a:ln>
          </p:spPr>
          <p:txBody>
            <a:bodyPr rtlCol="0" anchor="ctr"/>
            <a:lstStyle/>
            <a:p>
              <a:endParaRPr lang="es-MX" sz="900" dirty="0"/>
            </a:p>
          </p:txBody>
        </p:sp>
      </p:grpSp>
      <p:sp>
        <p:nvSpPr>
          <p:cNvPr id="17" name="Rectangle: Rounded Corners 9">
            <a:extLst>
              <a:ext uri="{FF2B5EF4-FFF2-40B4-BE49-F238E27FC236}">
                <a16:creationId xmlns:a16="http://schemas.microsoft.com/office/drawing/2014/main" id="{932DEAF6-0D9F-4933-3B46-B5010C0F89A2}"/>
              </a:ext>
            </a:extLst>
          </p:cNvPr>
          <p:cNvSpPr/>
          <p:nvPr/>
        </p:nvSpPr>
        <p:spPr>
          <a:xfrm>
            <a:off x="7232890" y="4453633"/>
            <a:ext cx="2864590" cy="431870"/>
          </a:xfrm>
          <a:custGeom>
            <a:avLst/>
            <a:gdLst>
              <a:gd name="connsiteX0" fmla="*/ 0 w 1469244"/>
              <a:gd name="connsiteY0" fmla="*/ 70392 h 422345"/>
              <a:gd name="connsiteX1" fmla="*/ 70392 w 1469244"/>
              <a:gd name="connsiteY1" fmla="*/ 0 h 422345"/>
              <a:gd name="connsiteX2" fmla="*/ 1398852 w 1469244"/>
              <a:gd name="connsiteY2" fmla="*/ 0 h 422345"/>
              <a:gd name="connsiteX3" fmla="*/ 1469244 w 1469244"/>
              <a:gd name="connsiteY3" fmla="*/ 70392 h 422345"/>
              <a:gd name="connsiteX4" fmla="*/ 1469244 w 1469244"/>
              <a:gd name="connsiteY4" fmla="*/ 351953 h 422345"/>
              <a:gd name="connsiteX5" fmla="*/ 1398852 w 1469244"/>
              <a:gd name="connsiteY5" fmla="*/ 422345 h 422345"/>
              <a:gd name="connsiteX6" fmla="*/ 70392 w 1469244"/>
              <a:gd name="connsiteY6" fmla="*/ 422345 h 422345"/>
              <a:gd name="connsiteX7" fmla="*/ 0 w 1469244"/>
              <a:gd name="connsiteY7" fmla="*/ 351953 h 422345"/>
              <a:gd name="connsiteX8" fmla="*/ 0 w 1469244"/>
              <a:gd name="connsiteY8" fmla="*/ 70392 h 422345"/>
              <a:gd name="connsiteX0" fmla="*/ 421 w 1469665"/>
              <a:gd name="connsiteY0" fmla="*/ 70392 h 431870"/>
              <a:gd name="connsiteX1" fmla="*/ 70813 w 1469665"/>
              <a:gd name="connsiteY1" fmla="*/ 0 h 431870"/>
              <a:gd name="connsiteX2" fmla="*/ 1399273 w 1469665"/>
              <a:gd name="connsiteY2" fmla="*/ 0 h 431870"/>
              <a:gd name="connsiteX3" fmla="*/ 1469665 w 1469665"/>
              <a:gd name="connsiteY3" fmla="*/ 70392 h 431870"/>
              <a:gd name="connsiteX4" fmla="*/ 1469665 w 1469665"/>
              <a:gd name="connsiteY4" fmla="*/ 351953 h 431870"/>
              <a:gd name="connsiteX5" fmla="*/ 1399273 w 1469665"/>
              <a:gd name="connsiteY5" fmla="*/ 422345 h 431870"/>
              <a:gd name="connsiteX6" fmla="*/ 32713 w 1469665"/>
              <a:gd name="connsiteY6" fmla="*/ 431870 h 431870"/>
              <a:gd name="connsiteX7" fmla="*/ 421 w 1469665"/>
              <a:gd name="connsiteY7" fmla="*/ 351953 h 431870"/>
              <a:gd name="connsiteX8" fmla="*/ 421 w 1469665"/>
              <a:gd name="connsiteY8" fmla="*/ 70392 h 431870"/>
              <a:gd name="connsiteX0" fmla="*/ 421 w 1472320"/>
              <a:gd name="connsiteY0" fmla="*/ 70392 h 431870"/>
              <a:gd name="connsiteX1" fmla="*/ 70813 w 1472320"/>
              <a:gd name="connsiteY1" fmla="*/ 0 h 431870"/>
              <a:gd name="connsiteX2" fmla="*/ 1399273 w 1472320"/>
              <a:gd name="connsiteY2" fmla="*/ 0 h 431870"/>
              <a:gd name="connsiteX3" fmla="*/ 1469665 w 1472320"/>
              <a:gd name="connsiteY3" fmla="*/ 70392 h 431870"/>
              <a:gd name="connsiteX4" fmla="*/ 1469665 w 1472320"/>
              <a:gd name="connsiteY4" fmla="*/ 351953 h 431870"/>
              <a:gd name="connsiteX5" fmla="*/ 1445311 w 1472320"/>
              <a:gd name="connsiteY5" fmla="*/ 428695 h 431870"/>
              <a:gd name="connsiteX6" fmla="*/ 32713 w 1472320"/>
              <a:gd name="connsiteY6" fmla="*/ 431870 h 431870"/>
              <a:gd name="connsiteX7" fmla="*/ 421 w 1472320"/>
              <a:gd name="connsiteY7" fmla="*/ 351953 h 431870"/>
              <a:gd name="connsiteX8" fmla="*/ 421 w 1472320"/>
              <a:gd name="connsiteY8" fmla="*/ 70392 h 431870"/>
              <a:gd name="connsiteX0" fmla="*/ 421 w 1469987"/>
              <a:gd name="connsiteY0" fmla="*/ 70392 h 431870"/>
              <a:gd name="connsiteX1" fmla="*/ 70813 w 1469987"/>
              <a:gd name="connsiteY1" fmla="*/ 0 h 431870"/>
              <a:gd name="connsiteX2" fmla="*/ 1399273 w 1469987"/>
              <a:gd name="connsiteY2" fmla="*/ 0 h 431870"/>
              <a:gd name="connsiteX3" fmla="*/ 1469665 w 1469987"/>
              <a:gd name="connsiteY3" fmla="*/ 70392 h 431870"/>
              <a:gd name="connsiteX4" fmla="*/ 1469665 w 1469987"/>
              <a:gd name="connsiteY4" fmla="*/ 351953 h 431870"/>
              <a:gd name="connsiteX5" fmla="*/ 1445311 w 1469987"/>
              <a:gd name="connsiteY5" fmla="*/ 428695 h 431870"/>
              <a:gd name="connsiteX6" fmla="*/ 32713 w 1469987"/>
              <a:gd name="connsiteY6" fmla="*/ 431870 h 431870"/>
              <a:gd name="connsiteX7" fmla="*/ 421 w 1469987"/>
              <a:gd name="connsiteY7" fmla="*/ 351953 h 431870"/>
              <a:gd name="connsiteX8" fmla="*/ 421 w 1469987"/>
              <a:gd name="connsiteY8" fmla="*/ 70392 h 431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9987" h="431870">
                <a:moveTo>
                  <a:pt x="421" y="70392"/>
                </a:moveTo>
                <a:cubicBezTo>
                  <a:pt x="421" y="31516"/>
                  <a:pt x="31937" y="0"/>
                  <a:pt x="70813" y="0"/>
                </a:cubicBezTo>
                <a:lnTo>
                  <a:pt x="1399273" y="0"/>
                </a:lnTo>
                <a:cubicBezTo>
                  <a:pt x="1438149" y="0"/>
                  <a:pt x="1469665" y="31516"/>
                  <a:pt x="1469665" y="70392"/>
                </a:cubicBezTo>
                <a:lnTo>
                  <a:pt x="1469665" y="351953"/>
                </a:lnTo>
                <a:cubicBezTo>
                  <a:pt x="1469665" y="390829"/>
                  <a:pt x="1474662" y="427107"/>
                  <a:pt x="1445311" y="428695"/>
                </a:cubicBezTo>
                <a:lnTo>
                  <a:pt x="32713" y="431870"/>
                </a:lnTo>
                <a:cubicBezTo>
                  <a:pt x="-6163" y="431870"/>
                  <a:pt x="421" y="390829"/>
                  <a:pt x="421" y="351953"/>
                </a:cubicBezTo>
                <a:lnTo>
                  <a:pt x="421" y="70392"/>
                </a:lnTo>
                <a:close/>
              </a:path>
            </a:pathLst>
          </a:custGeom>
          <a:solidFill>
            <a:srgbClr val="E97F54"/>
          </a:solidFill>
          <a:ln>
            <a:solidFill>
              <a:srgbClr val="E97F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r"/>
            <a:r>
              <a:rPr lang="en-IN" b="1" dirty="0">
                <a:latin typeface="Roboto" panose="02000000000000000000" pitchFamily="2" charset="0"/>
                <a:ea typeface="Roboto" panose="02000000000000000000" pitchFamily="2" charset="0"/>
                <a:cs typeface="Roboto" panose="02000000000000000000" pitchFamily="2" charset="0"/>
              </a:rPr>
              <a:t>Significant Influence</a:t>
            </a:r>
          </a:p>
        </p:txBody>
      </p:sp>
      <p:sp>
        <p:nvSpPr>
          <p:cNvPr id="18" name="Rectangle 17">
            <a:extLst>
              <a:ext uri="{FF2B5EF4-FFF2-40B4-BE49-F238E27FC236}">
                <a16:creationId xmlns:a16="http://schemas.microsoft.com/office/drawing/2014/main" id="{1FE928E7-8FDD-C1D8-E98C-57FA99981988}"/>
              </a:ext>
            </a:extLst>
          </p:cNvPr>
          <p:cNvSpPr/>
          <p:nvPr/>
        </p:nvSpPr>
        <p:spPr>
          <a:xfrm>
            <a:off x="259769" y="4885503"/>
            <a:ext cx="9844917" cy="1302160"/>
          </a:xfrm>
          <a:prstGeom prst="rect">
            <a:avLst/>
          </a:prstGeom>
          <a:noFill/>
          <a:ln w="12700">
            <a:solidFill>
              <a:srgbClr val="E97F5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US" sz="1600" dirty="0">
                <a:solidFill>
                  <a:schemeClr val="tx1"/>
                </a:solidFill>
                <a:latin typeface="Roboto" panose="02000000000000000000" pitchFamily="2" charset="0"/>
                <a:ea typeface="Roboto" panose="02000000000000000000" pitchFamily="2" charset="0"/>
                <a:cs typeface="Roboto" panose="02000000000000000000" pitchFamily="2" charset="0"/>
              </a:rPr>
              <a:t>participation in the financial and/or operating policy decisions of an enterprise, but not control of those policies.</a:t>
            </a:r>
            <a:endParaRPr lang="en-IN" sz="1600" dirty="0">
              <a:solidFill>
                <a:schemeClr val="tx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13058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FF88A0-8258-243C-993C-405F753DD71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C523C87-4C14-8D7E-080A-794019C3C041}"/>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Ind AS 24</a:t>
            </a:r>
          </a:p>
        </p:txBody>
      </p:sp>
      <p:sp>
        <p:nvSpPr>
          <p:cNvPr id="4" name="TextBox 3">
            <a:extLst>
              <a:ext uri="{FF2B5EF4-FFF2-40B4-BE49-F238E27FC236}">
                <a16:creationId xmlns:a16="http://schemas.microsoft.com/office/drawing/2014/main" id="{E287DED2-BE2C-DC6C-AE1E-0DC43269322A}"/>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5AB71C12-4B98-62A6-B7C7-B7FB6B4CDB22}"/>
              </a:ext>
            </a:extLst>
          </p:cNvPr>
          <p:cNvSpPr txBox="1"/>
          <p:nvPr/>
        </p:nvSpPr>
        <p:spPr>
          <a:xfrm>
            <a:off x="352979" y="1258784"/>
            <a:ext cx="11484000" cy="5062924"/>
          </a:xfrm>
          <a:prstGeom prst="rect">
            <a:avLst/>
          </a:prstGeom>
          <a:noFill/>
        </p:spPr>
        <p:txBody>
          <a:bodyPr wrap="square" rtlCol="0">
            <a:spAutoFit/>
          </a:bodyPr>
          <a:lstStyle/>
          <a:p>
            <a:r>
              <a:rPr lang="en-US" sz="1700" dirty="0"/>
              <a:t>A related party with respect to the reporting entity is :</a:t>
            </a:r>
          </a:p>
          <a:p>
            <a:pPr marL="342900" indent="-342900">
              <a:buFont typeface="+mj-lt"/>
              <a:buAutoNum type="alphaLcPeriod"/>
            </a:pPr>
            <a:r>
              <a:rPr lang="en-US" sz="1700" dirty="0"/>
              <a:t>A person or a </a:t>
            </a:r>
            <a:r>
              <a:rPr lang="en-US" sz="1700" b="1" u="sng" dirty="0"/>
              <a:t>close member of that person’s family</a:t>
            </a:r>
            <a:r>
              <a:rPr lang="en-US" sz="1700" dirty="0"/>
              <a:t> is related to a reporting entity if that person:</a:t>
            </a:r>
          </a:p>
          <a:p>
            <a:pPr marL="857250" lvl="1" indent="-400050">
              <a:buFont typeface="+mj-lt"/>
              <a:buAutoNum type="romanLcPeriod"/>
            </a:pPr>
            <a:r>
              <a:rPr lang="en-US" sz="1700" dirty="0"/>
              <a:t>Has control or joint control of the reporting entity;</a:t>
            </a:r>
          </a:p>
          <a:p>
            <a:pPr marL="857250" lvl="1" indent="-400050">
              <a:buFont typeface="+mj-lt"/>
              <a:buAutoNum type="romanLcPeriod"/>
            </a:pPr>
            <a:r>
              <a:rPr lang="en-US" sz="1700" dirty="0"/>
              <a:t>Has significant influence over the reporting entity; or</a:t>
            </a:r>
          </a:p>
          <a:p>
            <a:pPr marL="857250" lvl="1" indent="-400050">
              <a:buFont typeface="+mj-lt"/>
              <a:buAutoNum type="romanLcPeriod"/>
            </a:pPr>
            <a:r>
              <a:rPr lang="en-US" sz="1700" dirty="0"/>
              <a:t>Is a member of the KMP of the reporting entity or of a parent of the reporting entity</a:t>
            </a:r>
          </a:p>
          <a:p>
            <a:pPr marL="400050" indent="-400050">
              <a:buFont typeface="+mj-lt"/>
              <a:buAutoNum type="alphaLcPeriod"/>
            </a:pPr>
            <a:r>
              <a:rPr lang="en-US" sz="1700" dirty="0"/>
              <a:t> An entity is related to a reporting entity if any of the following conditions applies:</a:t>
            </a:r>
          </a:p>
          <a:p>
            <a:pPr marL="857250" lvl="1" indent="-400050">
              <a:buFont typeface="+mj-lt"/>
              <a:buAutoNum type="romanLcPeriod"/>
            </a:pPr>
            <a:r>
              <a:rPr lang="en-US" sz="1700" dirty="0"/>
              <a:t>The entity and the reporting entity are members of the same group (which means that each parent, subsidiary and fellow subsidiary is related to the others).</a:t>
            </a:r>
          </a:p>
          <a:p>
            <a:pPr marL="857250" lvl="1" indent="-400050">
              <a:buFont typeface="+mj-lt"/>
              <a:buAutoNum type="romanLcPeriod"/>
            </a:pPr>
            <a:r>
              <a:rPr lang="en-US" sz="1700" dirty="0"/>
              <a:t>One entity is an associate or joint venture of the other entity (or an associate or joint venture of a member of a group of which the other entity is a member).</a:t>
            </a:r>
          </a:p>
          <a:p>
            <a:pPr marL="857250" lvl="1" indent="-400050">
              <a:buFont typeface="+mj-lt"/>
              <a:buAutoNum type="romanLcPeriod"/>
            </a:pPr>
            <a:r>
              <a:rPr lang="en-US" sz="1700" dirty="0"/>
              <a:t>Both entities are joint ventures of the same third party.</a:t>
            </a:r>
          </a:p>
          <a:p>
            <a:pPr marL="857250" lvl="1" indent="-400050">
              <a:buFont typeface="+mj-lt"/>
              <a:buAutoNum type="romanLcPeriod"/>
            </a:pPr>
            <a:r>
              <a:rPr lang="en-US" sz="1700" dirty="0"/>
              <a:t>One entity is a joint venture of a third entity and the other entity is an associate of the third entity.</a:t>
            </a:r>
          </a:p>
          <a:p>
            <a:pPr marL="857250" lvl="1" indent="-400050">
              <a:buFont typeface="+mj-lt"/>
              <a:buAutoNum type="romanLcPeriod"/>
            </a:pPr>
            <a:r>
              <a:rPr lang="en-US" sz="1700" dirty="0"/>
              <a:t>The entity is a post-employment benefit plan for the benefit of employees of either the reporting entity or an entity related to the reporting entity. </a:t>
            </a:r>
          </a:p>
          <a:p>
            <a:pPr marL="857250" lvl="1" indent="-400050">
              <a:buFont typeface="+mj-lt"/>
              <a:buAutoNum type="romanLcPeriod"/>
            </a:pPr>
            <a:r>
              <a:rPr lang="en-US" sz="1700" dirty="0"/>
              <a:t>The entity is controlled or jointly controlled by a person identified in (a).</a:t>
            </a:r>
          </a:p>
          <a:p>
            <a:pPr marL="857250" lvl="1" indent="-400050">
              <a:buFont typeface="+mj-lt"/>
              <a:buAutoNum type="romanLcPeriod"/>
            </a:pPr>
            <a:r>
              <a:rPr lang="en-US" sz="1700" dirty="0"/>
              <a:t>A person identified in (a)(i) has significant influence over the entity or is a member of the KMP of the entity (or of a parent of the entity).</a:t>
            </a:r>
          </a:p>
          <a:p>
            <a:pPr marL="857250" lvl="1" indent="-400050">
              <a:buFont typeface="+mj-lt"/>
              <a:buAutoNum type="romanLcPeriod"/>
            </a:pPr>
            <a:r>
              <a:rPr lang="en-US" sz="1700" dirty="0"/>
              <a:t>The entity, or any member of a group of which it is a part, provides KMP services to the reporting entity or to the parent of the reporting entity</a:t>
            </a:r>
          </a:p>
        </p:txBody>
      </p:sp>
    </p:spTree>
    <p:extLst>
      <p:ext uri="{BB962C8B-B14F-4D97-AF65-F5344CB8AC3E}">
        <p14:creationId xmlns:p14="http://schemas.microsoft.com/office/powerpoint/2010/main" val="2575402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C5CA09-7140-04B4-023F-2D423122D2B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8DF63F9D-1E50-23D4-484C-B5058B2AAAA7}"/>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Ind AS 24 (contd.)</a:t>
            </a:r>
          </a:p>
        </p:txBody>
      </p:sp>
      <p:sp>
        <p:nvSpPr>
          <p:cNvPr id="4" name="TextBox 3">
            <a:extLst>
              <a:ext uri="{FF2B5EF4-FFF2-40B4-BE49-F238E27FC236}">
                <a16:creationId xmlns:a16="http://schemas.microsoft.com/office/drawing/2014/main" id="{AFEFB257-9CF4-DE4C-194C-1505B399FBE1}"/>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5AAEFA70-22B8-01BA-11E9-B0C883CD8484}"/>
              </a:ext>
            </a:extLst>
          </p:cNvPr>
          <p:cNvSpPr txBox="1"/>
          <p:nvPr/>
        </p:nvSpPr>
        <p:spPr>
          <a:xfrm>
            <a:off x="352979" y="1258784"/>
            <a:ext cx="11484000" cy="2708434"/>
          </a:xfrm>
          <a:prstGeom prst="rect">
            <a:avLst/>
          </a:prstGeom>
          <a:noFill/>
        </p:spPr>
        <p:txBody>
          <a:bodyPr wrap="square" rtlCol="0">
            <a:spAutoFit/>
          </a:bodyPr>
          <a:lstStyle/>
          <a:p>
            <a:r>
              <a:rPr lang="en-US" sz="1700" dirty="0"/>
              <a:t>Close member of the family are those family members who may be expected to influence, or be influenced by, that person in their dealings with the entity including:</a:t>
            </a:r>
          </a:p>
          <a:p>
            <a:pPr marL="285750" indent="-285750">
              <a:buFont typeface="Wingdings" panose="05000000000000000000" pitchFamily="2" charset="2"/>
              <a:buChar char="Ø"/>
            </a:pPr>
            <a:r>
              <a:rPr lang="en-US" sz="1700" dirty="0"/>
              <a:t>Children</a:t>
            </a:r>
          </a:p>
          <a:p>
            <a:pPr marL="285750" indent="-285750">
              <a:buFont typeface="Wingdings" panose="05000000000000000000" pitchFamily="2" charset="2"/>
              <a:buChar char="Ø"/>
            </a:pPr>
            <a:r>
              <a:rPr lang="en-US" sz="1700" dirty="0"/>
              <a:t>spouse or domestic partner</a:t>
            </a:r>
          </a:p>
          <a:p>
            <a:pPr marL="285750" indent="-285750">
              <a:buFont typeface="Wingdings" panose="05000000000000000000" pitchFamily="2" charset="2"/>
              <a:buChar char="Ø"/>
            </a:pPr>
            <a:r>
              <a:rPr lang="en-US" sz="1700" dirty="0"/>
              <a:t>Brother</a:t>
            </a:r>
          </a:p>
          <a:p>
            <a:pPr marL="285750" indent="-285750">
              <a:buFont typeface="Wingdings" panose="05000000000000000000" pitchFamily="2" charset="2"/>
              <a:buChar char="Ø"/>
            </a:pPr>
            <a:r>
              <a:rPr lang="en-US" sz="1700" dirty="0"/>
              <a:t>Sister</a:t>
            </a:r>
          </a:p>
          <a:p>
            <a:pPr marL="285750" indent="-285750">
              <a:buFont typeface="Wingdings" panose="05000000000000000000" pitchFamily="2" charset="2"/>
              <a:buChar char="Ø"/>
            </a:pPr>
            <a:r>
              <a:rPr lang="en-US" sz="1700" dirty="0"/>
              <a:t>Father</a:t>
            </a:r>
          </a:p>
          <a:p>
            <a:pPr marL="285750" indent="-285750">
              <a:buFont typeface="Wingdings" panose="05000000000000000000" pitchFamily="2" charset="2"/>
              <a:buChar char="Ø"/>
            </a:pPr>
            <a:r>
              <a:rPr lang="en-US" sz="1700" dirty="0"/>
              <a:t>Mother</a:t>
            </a:r>
          </a:p>
          <a:p>
            <a:pPr marL="285750" indent="-285750">
              <a:buFont typeface="Wingdings" panose="05000000000000000000" pitchFamily="2" charset="2"/>
              <a:buChar char="Ø"/>
            </a:pPr>
            <a:r>
              <a:rPr lang="en-US" sz="1700" dirty="0"/>
              <a:t>children of that person’s spouse or domestic partner</a:t>
            </a:r>
          </a:p>
          <a:p>
            <a:pPr marL="285750" indent="-285750">
              <a:buFont typeface="Wingdings" panose="05000000000000000000" pitchFamily="2" charset="2"/>
              <a:buChar char="Ø"/>
            </a:pPr>
            <a:r>
              <a:rPr lang="en-US" sz="1700" dirty="0"/>
              <a:t>dependents of that person or that person’s spouse or domestic partner.</a:t>
            </a:r>
          </a:p>
        </p:txBody>
      </p:sp>
    </p:spTree>
    <p:extLst>
      <p:ext uri="{BB962C8B-B14F-4D97-AF65-F5344CB8AC3E}">
        <p14:creationId xmlns:p14="http://schemas.microsoft.com/office/powerpoint/2010/main" val="36342244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A4D8F2-57DC-FEC0-BC31-B3D19B95A0B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210C68B-81EF-3E0B-8252-653570D92D9E}"/>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Case Studies</a:t>
            </a:r>
          </a:p>
        </p:txBody>
      </p:sp>
      <p:sp>
        <p:nvSpPr>
          <p:cNvPr id="4" name="TextBox 3">
            <a:extLst>
              <a:ext uri="{FF2B5EF4-FFF2-40B4-BE49-F238E27FC236}">
                <a16:creationId xmlns:a16="http://schemas.microsoft.com/office/drawing/2014/main" id="{EBB10FA1-375C-6CF5-C499-7D62B7BA2552}"/>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33DEEE9E-86FF-C79C-4A7E-95A3338D4241}"/>
              </a:ext>
            </a:extLst>
          </p:cNvPr>
          <p:cNvSpPr txBox="1"/>
          <p:nvPr/>
        </p:nvSpPr>
        <p:spPr>
          <a:xfrm>
            <a:off x="352979" y="1258784"/>
            <a:ext cx="11484000" cy="923330"/>
          </a:xfrm>
          <a:prstGeom prst="rect">
            <a:avLst/>
          </a:prstGeom>
          <a:noFill/>
        </p:spPr>
        <p:txBody>
          <a:bodyPr wrap="square" rtlCol="0">
            <a:spAutoFit/>
          </a:bodyPr>
          <a:lstStyle/>
          <a:p>
            <a:r>
              <a:rPr lang="en-IN" dirty="0"/>
              <a:t>1) </a:t>
            </a:r>
            <a:r>
              <a:rPr lang="en-US" dirty="0"/>
              <a:t>Company A owns 40% of Company B, and Company C owns 35% of both Company A and Company B. Despite no single company holding a majority stake, the three companies have common board members who make strategic decisions together. Are Companies A, B, and C considered related parties under Ind AS 24?</a:t>
            </a:r>
            <a:endParaRPr lang="en-IN" dirty="0"/>
          </a:p>
        </p:txBody>
      </p:sp>
      <p:sp>
        <p:nvSpPr>
          <p:cNvPr id="3" name="TextBox 2">
            <a:extLst>
              <a:ext uri="{FF2B5EF4-FFF2-40B4-BE49-F238E27FC236}">
                <a16:creationId xmlns:a16="http://schemas.microsoft.com/office/drawing/2014/main" id="{A7CDAFC9-C8F5-8AD5-6E22-EDB12A7AA910}"/>
              </a:ext>
            </a:extLst>
          </p:cNvPr>
          <p:cNvSpPr txBox="1"/>
          <p:nvPr/>
        </p:nvSpPr>
        <p:spPr>
          <a:xfrm>
            <a:off x="330677" y="2150374"/>
            <a:ext cx="11484000" cy="646331"/>
          </a:xfrm>
          <a:prstGeom prst="rect">
            <a:avLst/>
          </a:prstGeom>
          <a:noFill/>
        </p:spPr>
        <p:txBody>
          <a:bodyPr wrap="square" rtlCol="0">
            <a:spAutoFit/>
          </a:bodyPr>
          <a:lstStyle/>
          <a:p>
            <a:r>
              <a:rPr lang="en-US" dirty="0"/>
              <a:t>The companies may be considered related parties if the common board members effectively control decision-making, creating indirect influence through ownership and governance links.</a:t>
            </a:r>
            <a:endParaRPr lang="en-IN" dirty="0"/>
          </a:p>
        </p:txBody>
      </p:sp>
      <p:sp>
        <p:nvSpPr>
          <p:cNvPr id="8" name="TextBox 7">
            <a:extLst>
              <a:ext uri="{FF2B5EF4-FFF2-40B4-BE49-F238E27FC236}">
                <a16:creationId xmlns:a16="http://schemas.microsoft.com/office/drawing/2014/main" id="{9178C09D-FAE6-E76C-5A30-C35C2CA00EF1}"/>
              </a:ext>
            </a:extLst>
          </p:cNvPr>
          <p:cNvSpPr txBox="1"/>
          <p:nvPr/>
        </p:nvSpPr>
        <p:spPr>
          <a:xfrm>
            <a:off x="341828" y="2862073"/>
            <a:ext cx="11484000" cy="923330"/>
          </a:xfrm>
          <a:prstGeom prst="rect">
            <a:avLst/>
          </a:prstGeom>
          <a:noFill/>
        </p:spPr>
        <p:txBody>
          <a:bodyPr wrap="square" rtlCol="0">
            <a:spAutoFit/>
          </a:bodyPr>
          <a:lstStyle/>
          <a:p>
            <a:r>
              <a:rPr lang="en-IN" dirty="0"/>
              <a:t>2) </a:t>
            </a:r>
            <a:r>
              <a:rPr lang="en-US" dirty="0"/>
              <a:t>A director of Company F has a spouse who owns a significant share in Company G, a major supplier to Company F. The director has no direct financial interest in Company G and does not participate in its management. Does the director’s relationship with their spouse make Companies F and G related parties?</a:t>
            </a:r>
            <a:endParaRPr lang="en-IN" dirty="0"/>
          </a:p>
        </p:txBody>
      </p:sp>
      <p:sp>
        <p:nvSpPr>
          <p:cNvPr id="9" name="TextBox 8">
            <a:extLst>
              <a:ext uri="{FF2B5EF4-FFF2-40B4-BE49-F238E27FC236}">
                <a16:creationId xmlns:a16="http://schemas.microsoft.com/office/drawing/2014/main" id="{F4BC69A3-CCE0-4B00-F27C-AE57210D2E8C}"/>
              </a:ext>
            </a:extLst>
          </p:cNvPr>
          <p:cNvSpPr txBox="1"/>
          <p:nvPr/>
        </p:nvSpPr>
        <p:spPr>
          <a:xfrm>
            <a:off x="330677" y="3742967"/>
            <a:ext cx="11484000" cy="923330"/>
          </a:xfrm>
          <a:prstGeom prst="rect">
            <a:avLst/>
          </a:prstGeom>
          <a:noFill/>
        </p:spPr>
        <p:txBody>
          <a:bodyPr wrap="square" rtlCol="0">
            <a:spAutoFit/>
          </a:bodyPr>
          <a:lstStyle/>
          <a:p>
            <a:r>
              <a:rPr lang="en-US" dirty="0"/>
              <a:t>If the spouse’s ownership indirectly affects the director’s decisions in Company F’s dealings with Company G, the two entities could be deemed related. However, if transactions are strictly at arm’s length and unaffected by this relationship, they may not qualify as related parties.</a:t>
            </a:r>
            <a:endParaRPr lang="en-IN" dirty="0"/>
          </a:p>
        </p:txBody>
      </p:sp>
    </p:spTree>
    <p:extLst>
      <p:ext uri="{BB962C8B-B14F-4D97-AF65-F5344CB8AC3E}">
        <p14:creationId xmlns:p14="http://schemas.microsoft.com/office/powerpoint/2010/main" val="3086739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FFBE14-E0A4-C918-B15B-0CB7D289B07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FE001ABB-6412-AD7F-88CB-BBEDEF96949F}"/>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SEBI LODR</a:t>
            </a:r>
          </a:p>
        </p:txBody>
      </p:sp>
      <p:sp>
        <p:nvSpPr>
          <p:cNvPr id="4" name="TextBox 3">
            <a:extLst>
              <a:ext uri="{FF2B5EF4-FFF2-40B4-BE49-F238E27FC236}">
                <a16:creationId xmlns:a16="http://schemas.microsoft.com/office/drawing/2014/main" id="{8310D509-B51E-71B0-D79D-51336A2966FB}"/>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50C15F31-2F80-A302-5273-F8B9B3C40947}"/>
              </a:ext>
            </a:extLst>
          </p:cNvPr>
          <p:cNvSpPr txBox="1"/>
          <p:nvPr/>
        </p:nvSpPr>
        <p:spPr>
          <a:xfrm>
            <a:off x="352979" y="1258784"/>
            <a:ext cx="11484000" cy="2446824"/>
          </a:xfrm>
          <a:prstGeom prst="rect">
            <a:avLst/>
          </a:prstGeom>
          <a:noFill/>
        </p:spPr>
        <p:txBody>
          <a:bodyPr wrap="square" rtlCol="0">
            <a:spAutoFit/>
          </a:bodyPr>
          <a:lstStyle/>
          <a:p>
            <a:pPr marL="285750" indent="-285750">
              <a:buFont typeface="Wingdings" panose="05000000000000000000" pitchFamily="2" charset="2"/>
              <a:buChar char="Ø"/>
            </a:pPr>
            <a:r>
              <a:rPr lang="en-IN" sz="1700" dirty="0"/>
              <a:t>All parties covered under Companies Act, 2013</a:t>
            </a:r>
          </a:p>
          <a:p>
            <a:pPr marL="285750" indent="-285750">
              <a:buFont typeface="Wingdings" panose="05000000000000000000" pitchFamily="2" charset="2"/>
              <a:buChar char="Ø"/>
            </a:pPr>
            <a:endParaRPr lang="en-IN" sz="1700" dirty="0"/>
          </a:p>
          <a:p>
            <a:pPr marL="285750" indent="-285750">
              <a:buFont typeface="Wingdings" panose="05000000000000000000" pitchFamily="2" charset="2"/>
              <a:buChar char="Ø"/>
            </a:pPr>
            <a:r>
              <a:rPr lang="en-IN" sz="1700" dirty="0"/>
              <a:t>All parties covered under Accounting Standards / Ind AS</a:t>
            </a:r>
          </a:p>
          <a:p>
            <a:pPr marL="285750" indent="-285750">
              <a:buFont typeface="Wingdings" panose="05000000000000000000" pitchFamily="2" charset="2"/>
              <a:buChar char="Ø"/>
            </a:pPr>
            <a:endParaRPr lang="en-IN" sz="1700" dirty="0"/>
          </a:p>
          <a:p>
            <a:pPr marL="285750" indent="-285750">
              <a:buFont typeface="Wingdings" panose="05000000000000000000" pitchFamily="2" charset="2"/>
              <a:buChar char="Ø"/>
            </a:pPr>
            <a:r>
              <a:rPr lang="en-IN" sz="1700" dirty="0"/>
              <a:t>Deemed related parties:</a:t>
            </a:r>
          </a:p>
          <a:p>
            <a:pPr marL="742950" lvl="1" indent="-285750">
              <a:buFont typeface="Wingdings" panose="05000000000000000000" pitchFamily="2" charset="2"/>
              <a:buChar char="Ø"/>
            </a:pPr>
            <a:r>
              <a:rPr lang="en-US" sz="1700" dirty="0"/>
              <a:t>any person or entity forming a part of the promoter or promoter group of the listed entity, or,</a:t>
            </a:r>
          </a:p>
          <a:p>
            <a:pPr marL="742950" lvl="1" indent="-285750">
              <a:buFont typeface="Wingdings" panose="05000000000000000000" pitchFamily="2" charset="2"/>
              <a:buChar char="Ø"/>
            </a:pPr>
            <a:r>
              <a:rPr lang="en-US" sz="1700" dirty="0"/>
              <a:t>any person or any entity, holding equity shares of 10% or more in the listed entity, either directly or on a beneficial interest basis at any time during the immediate preceding FY.</a:t>
            </a:r>
          </a:p>
          <a:p>
            <a:pPr lvl="1"/>
            <a:r>
              <a:rPr lang="en-IN" sz="1700" dirty="0"/>
              <a:t>[This deeming provision shall not apply to units issued by MFs]</a:t>
            </a:r>
            <a:endParaRPr lang="en-US" sz="1700" dirty="0"/>
          </a:p>
        </p:txBody>
      </p:sp>
    </p:spTree>
    <p:extLst>
      <p:ext uri="{BB962C8B-B14F-4D97-AF65-F5344CB8AC3E}">
        <p14:creationId xmlns:p14="http://schemas.microsoft.com/office/powerpoint/2010/main" val="2543243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E5C53-0A64-6614-7764-DA5FFD70ADB2}"/>
              </a:ext>
            </a:extLst>
          </p:cNvPr>
          <p:cNvSpPr/>
          <p:nvPr/>
        </p:nvSpPr>
        <p:spPr>
          <a:xfrm>
            <a:off x="-1170879" y="-223025"/>
            <a:ext cx="14117444" cy="7348653"/>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IN" dirty="0"/>
          </a:p>
        </p:txBody>
      </p:sp>
      <p:sp>
        <p:nvSpPr>
          <p:cNvPr id="3" name="TextBox 2">
            <a:extLst>
              <a:ext uri="{FF2B5EF4-FFF2-40B4-BE49-F238E27FC236}">
                <a16:creationId xmlns:a16="http://schemas.microsoft.com/office/drawing/2014/main" id="{42306476-1671-9F07-BFFD-8F49990D6850}"/>
              </a:ext>
            </a:extLst>
          </p:cNvPr>
          <p:cNvSpPr txBox="1"/>
          <p:nvPr/>
        </p:nvSpPr>
        <p:spPr>
          <a:xfrm>
            <a:off x="352979" y="6334616"/>
            <a:ext cx="11484000" cy="276999"/>
          </a:xfrm>
          <a:prstGeom prst="rect">
            <a:avLst/>
          </a:prstGeom>
          <a:noFill/>
        </p:spPr>
        <p:txBody>
          <a:bodyPr wrap="square" rtlCol="0">
            <a:spAutoFit/>
          </a:bodyPr>
          <a:lstStyle/>
          <a:p>
            <a:r>
              <a:rPr lang="en-IN" sz="1200" dirty="0">
                <a:solidFill>
                  <a:schemeClr val="bg1"/>
                </a:solidFill>
              </a:rPr>
              <a:t>CA S. Ashwath				            +91 7904503672				                   Ashwath.s@bsas.co.in</a:t>
            </a:r>
          </a:p>
        </p:txBody>
      </p:sp>
      <p:sp>
        <p:nvSpPr>
          <p:cNvPr id="5" name="Flowchart: Connector 4">
            <a:extLst>
              <a:ext uri="{FF2B5EF4-FFF2-40B4-BE49-F238E27FC236}">
                <a16:creationId xmlns:a16="http://schemas.microsoft.com/office/drawing/2014/main" id="{D03791C0-4CEF-AEE8-ECB8-D288DDDDEE7A}"/>
              </a:ext>
            </a:extLst>
          </p:cNvPr>
          <p:cNvSpPr/>
          <p:nvPr/>
        </p:nvSpPr>
        <p:spPr>
          <a:xfrm>
            <a:off x="3327484" y="693986"/>
            <a:ext cx="5525314" cy="523636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6" name="Flowchart: Connector 5">
            <a:extLst>
              <a:ext uri="{FF2B5EF4-FFF2-40B4-BE49-F238E27FC236}">
                <a16:creationId xmlns:a16="http://schemas.microsoft.com/office/drawing/2014/main" id="{4E15414D-D87C-BEF2-0353-06E98E968124}"/>
              </a:ext>
            </a:extLst>
          </p:cNvPr>
          <p:cNvSpPr/>
          <p:nvPr/>
        </p:nvSpPr>
        <p:spPr>
          <a:xfrm>
            <a:off x="3479434" y="844429"/>
            <a:ext cx="5221415" cy="4940396"/>
          </a:xfrm>
          <a:prstGeom prst="flowChartConnector">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IN" dirty="0"/>
          </a:p>
        </p:txBody>
      </p:sp>
      <p:sp>
        <p:nvSpPr>
          <p:cNvPr id="7" name="Flowchart: Connector 6">
            <a:extLst>
              <a:ext uri="{FF2B5EF4-FFF2-40B4-BE49-F238E27FC236}">
                <a16:creationId xmlns:a16="http://schemas.microsoft.com/office/drawing/2014/main" id="{9C0A4E23-76BC-5ED8-4440-520758F0E4F0}"/>
              </a:ext>
            </a:extLst>
          </p:cNvPr>
          <p:cNvSpPr/>
          <p:nvPr/>
        </p:nvSpPr>
        <p:spPr>
          <a:xfrm>
            <a:off x="3681342" y="1054932"/>
            <a:ext cx="4829316" cy="4539224"/>
          </a:xfrm>
          <a:prstGeom prst="flowChartConnector">
            <a:avLst/>
          </a:prstGeom>
        </p:spPr>
        <p:style>
          <a:lnRef idx="0">
            <a:schemeClr val="accent4"/>
          </a:lnRef>
          <a:fillRef idx="3">
            <a:schemeClr val="accent4"/>
          </a:fillRef>
          <a:effectRef idx="3">
            <a:schemeClr val="accent4"/>
          </a:effectRef>
          <a:fontRef idx="minor">
            <a:schemeClr val="lt1"/>
          </a:fontRef>
        </p:style>
        <p:txBody>
          <a:bodyPr tIns="0" bIns="0" rtlCol="0" anchor="ctr"/>
          <a:lstStyle/>
          <a:p>
            <a:pPr algn="ctr"/>
            <a:r>
              <a:rPr lang="en-IN" sz="3600" b="1" dirty="0"/>
              <a:t>What are RPTs?</a:t>
            </a:r>
          </a:p>
        </p:txBody>
      </p:sp>
    </p:spTree>
    <p:extLst>
      <p:ext uri="{BB962C8B-B14F-4D97-AF65-F5344CB8AC3E}">
        <p14:creationId xmlns:p14="http://schemas.microsoft.com/office/powerpoint/2010/main" val="29334831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DBE03B-A96F-A7DD-4D54-03CF49876251}"/>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What are RPTs?</a:t>
            </a:r>
          </a:p>
        </p:txBody>
      </p:sp>
      <p:sp>
        <p:nvSpPr>
          <p:cNvPr id="4" name="TextBox 3">
            <a:extLst>
              <a:ext uri="{FF2B5EF4-FFF2-40B4-BE49-F238E27FC236}">
                <a16:creationId xmlns:a16="http://schemas.microsoft.com/office/drawing/2014/main" id="{78D81C90-93CE-28EC-0B29-C6A8F92BC2C5}"/>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9" name="Freeform: Shape 8">
            <a:extLst>
              <a:ext uri="{FF2B5EF4-FFF2-40B4-BE49-F238E27FC236}">
                <a16:creationId xmlns:a16="http://schemas.microsoft.com/office/drawing/2014/main" id="{FA6A3580-C750-DAC6-1109-11E2E2A2669B}"/>
              </a:ext>
            </a:extLst>
          </p:cNvPr>
          <p:cNvSpPr/>
          <p:nvPr/>
        </p:nvSpPr>
        <p:spPr>
          <a:xfrm>
            <a:off x="6493974" y="4045430"/>
            <a:ext cx="5343005" cy="1917284"/>
          </a:xfrm>
          <a:custGeom>
            <a:avLst/>
            <a:gdLst>
              <a:gd name="connsiteX0" fmla="*/ 0 w 2365783"/>
              <a:gd name="connsiteY0" fmla="*/ 153249 h 1532491"/>
              <a:gd name="connsiteX1" fmla="*/ 153249 w 2365783"/>
              <a:gd name="connsiteY1" fmla="*/ 0 h 1532491"/>
              <a:gd name="connsiteX2" fmla="*/ 2212534 w 2365783"/>
              <a:gd name="connsiteY2" fmla="*/ 0 h 1532491"/>
              <a:gd name="connsiteX3" fmla="*/ 2365783 w 2365783"/>
              <a:gd name="connsiteY3" fmla="*/ 153249 h 1532491"/>
              <a:gd name="connsiteX4" fmla="*/ 2365783 w 2365783"/>
              <a:gd name="connsiteY4" fmla="*/ 1379242 h 1532491"/>
              <a:gd name="connsiteX5" fmla="*/ 2212534 w 2365783"/>
              <a:gd name="connsiteY5" fmla="*/ 1532491 h 1532491"/>
              <a:gd name="connsiteX6" fmla="*/ 153249 w 2365783"/>
              <a:gd name="connsiteY6" fmla="*/ 1532491 h 1532491"/>
              <a:gd name="connsiteX7" fmla="*/ 0 w 2365783"/>
              <a:gd name="connsiteY7" fmla="*/ 1379242 h 1532491"/>
              <a:gd name="connsiteX8" fmla="*/ 0 w 2365783"/>
              <a:gd name="connsiteY8" fmla="*/ 153249 h 153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5783" h="1532491">
                <a:moveTo>
                  <a:pt x="0" y="153249"/>
                </a:moveTo>
                <a:cubicBezTo>
                  <a:pt x="0" y="68612"/>
                  <a:pt x="68612" y="0"/>
                  <a:pt x="153249" y="0"/>
                </a:cubicBezTo>
                <a:lnTo>
                  <a:pt x="2212534" y="0"/>
                </a:lnTo>
                <a:cubicBezTo>
                  <a:pt x="2297171" y="0"/>
                  <a:pt x="2365783" y="68612"/>
                  <a:pt x="2365783" y="153249"/>
                </a:cubicBezTo>
                <a:lnTo>
                  <a:pt x="2365783" y="1379242"/>
                </a:lnTo>
                <a:cubicBezTo>
                  <a:pt x="2365783" y="1463879"/>
                  <a:pt x="2297171" y="1532491"/>
                  <a:pt x="2212534" y="1532491"/>
                </a:cubicBezTo>
                <a:lnTo>
                  <a:pt x="153249" y="1532491"/>
                </a:lnTo>
                <a:cubicBezTo>
                  <a:pt x="68612" y="1532491"/>
                  <a:pt x="0" y="1463879"/>
                  <a:pt x="0" y="1379242"/>
                </a:cubicBezTo>
                <a:lnTo>
                  <a:pt x="0" y="153249"/>
                </a:lnTo>
                <a:close/>
              </a:path>
            </a:pathLst>
          </a:custGeom>
          <a:ln>
            <a:solidFill>
              <a:srgbClr val="00B05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95799" tIns="569187" rIns="186064" bIns="186064" numCol="1" spcCol="1270" anchor="t" anchorCtr="0">
            <a:noAutofit/>
          </a:bodyPr>
          <a:lstStyle/>
          <a:p>
            <a:pPr marL="285750" lvl="1" indent="-285750" algn="l" defTabSz="1377950">
              <a:lnSpc>
                <a:spcPct val="90000"/>
              </a:lnSpc>
              <a:spcBef>
                <a:spcPct val="0"/>
              </a:spcBef>
              <a:spcAft>
                <a:spcPct val="15000"/>
              </a:spcAft>
              <a:buChar char="•"/>
            </a:pPr>
            <a:endParaRPr lang="en-IN" sz="3100" kern="1200" dirty="0">
              <a:latin typeface="Roboto" panose="02000000000000000000" pitchFamily="2" charset="0"/>
              <a:ea typeface="Roboto" panose="02000000000000000000" pitchFamily="2" charset="0"/>
              <a:cs typeface="Roboto" panose="02000000000000000000" pitchFamily="2" charset="0"/>
            </a:endParaRPr>
          </a:p>
        </p:txBody>
      </p:sp>
      <p:sp>
        <p:nvSpPr>
          <p:cNvPr id="10" name="Freeform: Shape 9">
            <a:extLst>
              <a:ext uri="{FF2B5EF4-FFF2-40B4-BE49-F238E27FC236}">
                <a16:creationId xmlns:a16="http://schemas.microsoft.com/office/drawing/2014/main" id="{F2196E4A-427B-5251-BEE2-FC05DE2B014C}"/>
              </a:ext>
            </a:extLst>
          </p:cNvPr>
          <p:cNvSpPr/>
          <p:nvPr/>
        </p:nvSpPr>
        <p:spPr>
          <a:xfrm>
            <a:off x="333903" y="4126314"/>
            <a:ext cx="4646816" cy="1836399"/>
          </a:xfrm>
          <a:custGeom>
            <a:avLst/>
            <a:gdLst>
              <a:gd name="connsiteX0" fmla="*/ 0 w 2365783"/>
              <a:gd name="connsiteY0" fmla="*/ 153249 h 1532491"/>
              <a:gd name="connsiteX1" fmla="*/ 153249 w 2365783"/>
              <a:gd name="connsiteY1" fmla="*/ 0 h 1532491"/>
              <a:gd name="connsiteX2" fmla="*/ 2212534 w 2365783"/>
              <a:gd name="connsiteY2" fmla="*/ 0 h 1532491"/>
              <a:gd name="connsiteX3" fmla="*/ 2365783 w 2365783"/>
              <a:gd name="connsiteY3" fmla="*/ 153249 h 1532491"/>
              <a:gd name="connsiteX4" fmla="*/ 2365783 w 2365783"/>
              <a:gd name="connsiteY4" fmla="*/ 1379242 h 1532491"/>
              <a:gd name="connsiteX5" fmla="*/ 2212534 w 2365783"/>
              <a:gd name="connsiteY5" fmla="*/ 1532491 h 1532491"/>
              <a:gd name="connsiteX6" fmla="*/ 153249 w 2365783"/>
              <a:gd name="connsiteY6" fmla="*/ 1532491 h 1532491"/>
              <a:gd name="connsiteX7" fmla="*/ 0 w 2365783"/>
              <a:gd name="connsiteY7" fmla="*/ 1379242 h 1532491"/>
              <a:gd name="connsiteX8" fmla="*/ 0 w 2365783"/>
              <a:gd name="connsiteY8" fmla="*/ 153249 h 153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5783" h="1532491">
                <a:moveTo>
                  <a:pt x="0" y="153249"/>
                </a:moveTo>
                <a:cubicBezTo>
                  <a:pt x="0" y="68612"/>
                  <a:pt x="68612" y="0"/>
                  <a:pt x="153249" y="0"/>
                </a:cubicBezTo>
                <a:lnTo>
                  <a:pt x="2212534" y="0"/>
                </a:lnTo>
                <a:cubicBezTo>
                  <a:pt x="2297171" y="0"/>
                  <a:pt x="2365783" y="68612"/>
                  <a:pt x="2365783" y="153249"/>
                </a:cubicBezTo>
                <a:lnTo>
                  <a:pt x="2365783" y="1379242"/>
                </a:lnTo>
                <a:cubicBezTo>
                  <a:pt x="2365783" y="1463879"/>
                  <a:pt x="2297171" y="1532491"/>
                  <a:pt x="2212534" y="1532491"/>
                </a:cubicBezTo>
                <a:lnTo>
                  <a:pt x="153249" y="1532491"/>
                </a:lnTo>
                <a:cubicBezTo>
                  <a:pt x="68612" y="1532491"/>
                  <a:pt x="0" y="1463879"/>
                  <a:pt x="0" y="1379242"/>
                </a:cubicBezTo>
                <a:lnTo>
                  <a:pt x="0" y="153249"/>
                </a:lnTo>
                <a:close/>
              </a:path>
            </a:pathLst>
          </a:custGeom>
          <a:ln>
            <a:solidFill>
              <a:srgbClr val="00B050"/>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86064" tIns="569187" rIns="895799" bIns="186064" numCol="1" spcCol="1270" anchor="t" anchorCtr="0">
            <a:noAutofit/>
          </a:bodyPr>
          <a:lstStyle/>
          <a:p>
            <a:pPr marL="285750" lvl="1" indent="-285750" algn="l" defTabSz="1377950">
              <a:lnSpc>
                <a:spcPct val="90000"/>
              </a:lnSpc>
              <a:spcBef>
                <a:spcPct val="0"/>
              </a:spcBef>
              <a:spcAft>
                <a:spcPct val="15000"/>
              </a:spcAft>
              <a:buChar char="•"/>
            </a:pPr>
            <a:endParaRPr lang="en-IN" sz="3100" kern="1200" dirty="0">
              <a:latin typeface="Roboto" panose="02000000000000000000" pitchFamily="2" charset="0"/>
              <a:ea typeface="Roboto" panose="02000000000000000000" pitchFamily="2" charset="0"/>
              <a:cs typeface="Roboto" panose="02000000000000000000" pitchFamily="2" charset="0"/>
            </a:endParaRPr>
          </a:p>
        </p:txBody>
      </p:sp>
      <p:sp>
        <p:nvSpPr>
          <p:cNvPr id="11" name="Freeform: Shape 10">
            <a:extLst>
              <a:ext uri="{FF2B5EF4-FFF2-40B4-BE49-F238E27FC236}">
                <a16:creationId xmlns:a16="http://schemas.microsoft.com/office/drawing/2014/main" id="{68704D66-677D-FA8E-86DE-8687776D4BC9}"/>
              </a:ext>
            </a:extLst>
          </p:cNvPr>
          <p:cNvSpPr/>
          <p:nvPr/>
        </p:nvSpPr>
        <p:spPr>
          <a:xfrm>
            <a:off x="6515092" y="1260308"/>
            <a:ext cx="5343005" cy="1863116"/>
          </a:xfrm>
          <a:custGeom>
            <a:avLst/>
            <a:gdLst>
              <a:gd name="connsiteX0" fmla="*/ 0 w 2365783"/>
              <a:gd name="connsiteY0" fmla="*/ 153249 h 1532491"/>
              <a:gd name="connsiteX1" fmla="*/ 153249 w 2365783"/>
              <a:gd name="connsiteY1" fmla="*/ 0 h 1532491"/>
              <a:gd name="connsiteX2" fmla="*/ 2212534 w 2365783"/>
              <a:gd name="connsiteY2" fmla="*/ 0 h 1532491"/>
              <a:gd name="connsiteX3" fmla="*/ 2365783 w 2365783"/>
              <a:gd name="connsiteY3" fmla="*/ 153249 h 1532491"/>
              <a:gd name="connsiteX4" fmla="*/ 2365783 w 2365783"/>
              <a:gd name="connsiteY4" fmla="*/ 1379242 h 1532491"/>
              <a:gd name="connsiteX5" fmla="*/ 2212534 w 2365783"/>
              <a:gd name="connsiteY5" fmla="*/ 1532491 h 1532491"/>
              <a:gd name="connsiteX6" fmla="*/ 153249 w 2365783"/>
              <a:gd name="connsiteY6" fmla="*/ 1532491 h 1532491"/>
              <a:gd name="connsiteX7" fmla="*/ 0 w 2365783"/>
              <a:gd name="connsiteY7" fmla="*/ 1379242 h 1532491"/>
              <a:gd name="connsiteX8" fmla="*/ 0 w 2365783"/>
              <a:gd name="connsiteY8" fmla="*/ 153249 h 153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5783" h="1532491">
                <a:moveTo>
                  <a:pt x="0" y="153249"/>
                </a:moveTo>
                <a:cubicBezTo>
                  <a:pt x="0" y="68612"/>
                  <a:pt x="68612" y="0"/>
                  <a:pt x="153249" y="0"/>
                </a:cubicBezTo>
                <a:lnTo>
                  <a:pt x="2212534" y="0"/>
                </a:lnTo>
                <a:cubicBezTo>
                  <a:pt x="2297171" y="0"/>
                  <a:pt x="2365783" y="68612"/>
                  <a:pt x="2365783" y="153249"/>
                </a:cubicBezTo>
                <a:lnTo>
                  <a:pt x="2365783" y="1379242"/>
                </a:lnTo>
                <a:cubicBezTo>
                  <a:pt x="2365783" y="1463879"/>
                  <a:pt x="2297171" y="1532491"/>
                  <a:pt x="2212534" y="1532491"/>
                </a:cubicBezTo>
                <a:lnTo>
                  <a:pt x="153249" y="1532491"/>
                </a:lnTo>
                <a:cubicBezTo>
                  <a:pt x="68612" y="1532491"/>
                  <a:pt x="0" y="1463879"/>
                  <a:pt x="0" y="1379242"/>
                </a:cubicBezTo>
                <a:lnTo>
                  <a:pt x="0" y="153249"/>
                </a:lnTo>
                <a:close/>
              </a:path>
            </a:pathLst>
          </a:custGeom>
          <a:ln>
            <a:solidFill>
              <a:srgbClr val="E97F54"/>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95799" tIns="186064" rIns="186064" bIns="569187" numCol="1" spcCol="1270" anchor="t" anchorCtr="0">
            <a:noAutofit/>
          </a:bodyPr>
          <a:lstStyle/>
          <a:p>
            <a:pPr marL="285750" lvl="1" indent="-285750" algn="l" defTabSz="1377950">
              <a:lnSpc>
                <a:spcPct val="90000"/>
              </a:lnSpc>
              <a:spcBef>
                <a:spcPct val="0"/>
              </a:spcBef>
              <a:spcAft>
                <a:spcPct val="15000"/>
              </a:spcAft>
              <a:buChar char="•"/>
            </a:pPr>
            <a:endParaRPr lang="en-IN" sz="3100" kern="1200" dirty="0">
              <a:latin typeface="Roboto" panose="02000000000000000000" pitchFamily="2" charset="0"/>
              <a:ea typeface="Roboto" panose="02000000000000000000" pitchFamily="2" charset="0"/>
              <a:cs typeface="Roboto" panose="02000000000000000000" pitchFamily="2" charset="0"/>
            </a:endParaRPr>
          </a:p>
        </p:txBody>
      </p:sp>
      <p:sp>
        <p:nvSpPr>
          <p:cNvPr id="12" name="Freeform: Shape 11">
            <a:extLst>
              <a:ext uri="{FF2B5EF4-FFF2-40B4-BE49-F238E27FC236}">
                <a16:creationId xmlns:a16="http://schemas.microsoft.com/office/drawing/2014/main" id="{0A7969FB-CA96-5518-11E5-7DB31BA24BFC}"/>
              </a:ext>
            </a:extLst>
          </p:cNvPr>
          <p:cNvSpPr/>
          <p:nvPr/>
        </p:nvSpPr>
        <p:spPr>
          <a:xfrm>
            <a:off x="333903" y="1304191"/>
            <a:ext cx="4646816" cy="1863116"/>
          </a:xfrm>
          <a:custGeom>
            <a:avLst/>
            <a:gdLst>
              <a:gd name="connsiteX0" fmla="*/ 0 w 2365783"/>
              <a:gd name="connsiteY0" fmla="*/ 153249 h 1532491"/>
              <a:gd name="connsiteX1" fmla="*/ 153249 w 2365783"/>
              <a:gd name="connsiteY1" fmla="*/ 0 h 1532491"/>
              <a:gd name="connsiteX2" fmla="*/ 2212534 w 2365783"/>
              <a:gd name="connsiteY2" fmla="*/ 0 h 1532491"/>
              <a:gd name="connsiteX3" fmla="*/ 2365783 w 2365783"/>
              <a:gd name="connsiteY3" fmla="*/ 153249 h 1532491"/>
              <a:gd name="connsiteX4" fmla="*/ 2365783 w 2365783"/>
              <a:gd name="connsiteY4" fmla="*/ 1379242 h 1532491"/>
              <a:gd name="connsiteX5" fmla="*/ 2212534 w 2365783"/>
              <a:gd name="connsiteY5" fmla="*/ 1532491 h 1532491"/>
              <a:gd name="connsiteX6" fmla="*/ 153249 w 2365783"/>
              <a:gd name="connsiteY6" fmla="*/ 1532491 h 1532491"/>
              <a:gd name="connsiteX7" fmla="*/ 0 w 2365783"/>
              <a:gd name="connsiteY7" fmla="*/ 1379242 h 1532491"/>
              <a:gd name="connsiteX8" fmla="*/ 0 w 2365783"/>
              <a:gd name="connsiteY8" fmla="*/ 153249 h 15324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365783" h="1532491">
                <a:moveTo>
                  <a:pt x="0" y="153249"/>
                </a:moveTo>
                <a:cubicBezTo>
                  <a:pt x="0" y="68612"/>
                  <a:pt x="68612" y="0"/>
                  <a:pt x="153249" y="0"/>
                </a:cubicBezTo>
                <a:lnTo>
                  <a:pt x="2212534" y="0"/>
                </a:lnTo>
                <a:cubicBezTo>
                  <a:pt x="2297171" y="0"/>
                  <a:pt x="2365783" y="68612"/>
                  <a:pt x="2365783" y="153249"/>
                </a:cubicBezTo>
                <a:lnTo>
                  <a:pt x="2365783" y="1379242"/>
                </a:lnTo>
                <a:cubicBezTo>
                  <a:pt x="2365783" y="1463879"/>
                  <a:pt x="2297171" y="1532491"/>
                  <a:pt x="2212534" y="1532491"/>
                </a:cubicBezTo>
                <a:lnTo>
                  <a:pt x="153249" y="1532491"/>
                </a:lnTo>
                <a:cubicBezTo>
                  <a:pt x="68612" y="1532491"/>
                  <a:pt x="0" y="1463879"/>
                  <a:pt x="0" y="1379242"/>
                </a:cubicBezTo>
                <a:lnTo>
                  <a:pt x="0" y="153249"/>
                </a:lnTo>
                <a:close/>
              </a:path>
            </a:pathLst>
          </a:custGeom>
          <a:ln>
            <a:solidFill>
              <a:srgbClr val="E97F54"/>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186064" tIns="186064" rIns="895799" bIns="569187" numCol="1" spcCol="1270" anchor="t" anchorCtr="0">
            <a:noAutofit/>
          </a:bodyPr>
          <a:lstStyle/>
          <a:p>
            <a:pPr marL="285750" lvl="1" indent="-285750" algn="l" defTabSz="1377950">
              <a:lnSpc>
                <a:spcPct val="90000"/>
              </a:lnSpc>
              <a:spcBef>
                <a:spcPct val="0"/>
              </a:spcBef>
              <a:spcAft>
                <a:spcPct val="15000"/>
              </a:spcAft>
              <a:buChar char="•"/>
            </a:pPr>
            <a:endParaRPr lang="en-IN" sz="3100" kern="1200" dirty="0">
              <a:latin typeface="Roboto" panose="02000000000000000000" pitchFamily="2" charset="0"/>
              <a:ea typeface="Roboto" panose="02000000000000000000" pitchFamily="2" charset="0"/>
              <a:cs typeface="Roboto" panose="02000000000000000000" pitchFamily="2" charset="0"/>
            </a:endParaRPr>
          </a:p>
        </p:txBody>
      </p:sp>
      <p:grpSp>
        <p:nvGrpSpPr>
          <p:cNvPr id="19" name="Group 18">
            <a:extLst>
              <a:ext uri="{FF2B5EF4-FFF2-40B4-BE49-F238E27FC236}">
                <a16:creationId xmlns:a16="http://schemas.microsoft.com/office/drawing/2014/main" id="{34A3121B-47E7-B4D3-6B18-3330F2571AEC}"/>
              </a:ext>
            </a:extLst>
          </p:cNvPr>
          <p:cNvGrpSpPr>
            <a:grpSpLocks noChangeAspect="1"/>
          </p:cNvGrpSpPr>
          <p:nvPr/>
        </p:nvGrpSpPr>
        <p:grpSpPr>
          <a:xfrm>
            <a:off x="4150978" y="1702810"/>
            <a:ext cx="3888001" cy="3888000"/>
            <a:chOff x="3625342" y="1633423"/>
            <a:chExt cx="4243086" cy="4243085"/>
          </a:xfrm>
        </p:grpSpPr>
        <p:sp>
          <p:nvSpPr>
            <p:cNvPr id="13" name="Freeform: Shape 12">
              <a:extLst>
                <a:ext uri="{FF2B5EF4-FFF2-40B4-BE49-F238E27FC236}">
                  <a16:creationId xmlns:a16="http://schemas.microsoft.com/office/drawing/2014/main" id="{C0277C74-D1E8-5CD9-7899-583C26F25A8B}"/>
                </a:ext>
              </a:extLst>
            </p:cNvPr>
            <p:cNvSpPr/>
            <p:nvPr/>
          </p:nvSpPr>
          <p:spPr>
            <a:xfrm>
              <a:off x="3625342" y="1633423"/>
              <a:ext cx="2073652" cy="2073652"/>
            </a:xfrm>
            <a:custGeom>
              <a:avLst/>
              <a:gdLst>
                <a:gd name="connsiteX0" fmla="*/ 0 w 2073652"/>
                <a:gd name="connsiteY0" fmla="*/ 2073652 h 2073652"/>
                <a:gd name="connsiteX1" fmla="*/ 2073652 w 2073652"/>
                <a:gd name="connsiteY1" fmla="*/ 0 h 2073652"/>
                <a:gd name="connsiteX2" fmla="*/ 2073652 w 2073652"/>
                <a:gd name="connsiteY2" fmla="*/ 2073652 h 2073652"/>
                <a:gd name="connsiteX3" fmla="*/ 0 w 2073652"/>
                <a:gd name="connsiteY3" fmla="*/ 2073652 h 2073652"/>
              </a:gdLst>
              <a:ahLst/>
              <a:cxnLst>
                <a:cxn ang="0">
                  <a:pos x="connsiteX0" y="connsiteY0"/>
                </a:cxn>
                <a:cxn ang="0">
                  <a:pos x="connsiteX1" y="connsiteY1"/>
                </a:cxn>
                <a:cxn ang="0">
                  <a:pos x="connsiteX2" y="connsiteY2"/>
                </a:cxn>
                <a:cxn ang="0">
                  <a:pos x="connsiteX3" y="connsiteY3"/>
                </a:cxn>
              </a:cxnLst>
              <a:rect l="l" t="t" r="r" b="b"/>
              <a:pathLst>
                <a:path w="2073652" h="2073652">
                  <a:moveTo>
                    <a:pt x="0" y="2073652"/>
                  </a:moveTo>
                  <a:cubicBezTo>
                    <a:pt x="0" y="928406"/>
                    <a:pt x="928406" y="0"/>
                    <a:pt x="2073652" y="0"/>
                  </a:cubicBezTo>
                  <a:lnTo>
                    <a:pt x="2073652" y="2073652"/>
                  </a:lnTo>
                  <a:lnTo>
                    <a:pt x="0" y="20736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35375" tIns="735375" rIns="128016" bIns="128016" numCol="1" spcCol="1270" anchor="ctr" anchorCtr="0">
              <a:noAutofit/>
            </a:bodyPr>
            <a:lstStyle/>
            <a:p>
              <a:pPr marL="0" lvl="0" indent="0" algn="ctr" defTabSz="800100">
                <a:lnSpc>
                  <a:spcPct val="90000"/>
                </a:lnSpc>
                <a:spcBef>
                  <a:spcPct val="0"/>
                </a:spcBef>
                <a:spcAft>
                  <a:spcPct val="35000"/>
                </a:spcAft>
                <a:buNone/>
              </a:pPr>
              <a:r>
                <a:rPr lang="en-IN" sz="1600" kern="1200" dirty="0">
                  <a:latin typeface="Roboto" panose="02000000000000000000" pitchFamily="2" charset="0"/>
                  <a:ea typeface="Roboto" panose="02000000000000000000" pitchFamily="2" charset="0"/>
                  <a:cs typeface="Roboto" panose="02000000000000000000" pitchFamily="2" charset="0"/>
                </a:rPr>
                <a:t>Companies Act, 2013</a:t>
              </a:r>
            </a:p>
          </p:txBody>
        </p:sp>
        <p:sp>
          <p:nvSpPr>
            <p:cNvPr id="14" name="Freeform: Shape 13">
              <a:extLst>
                <a:ext uri="{FF2B5EF4-FFF2-40B4-BE49-F238E27FC236}">
                  <a16:creationId xmlns:a16="http://schemas.microsoft.com/office/drawing/2014/main" id="{E1BB6D49-1269-E291-B483-68D84BA03BCA}"/>
                </a:ext>
              </a:extLst>
            </p:cNvPr>
            <p:cNvSpPr/>
            <p:nvPr/>
          </p:nvSpPr>
          <p:spPr>
            <a:xfrm>
              <a:off x="5794775" y="1633423"/>
              <a:ext cx="2073653" cy="2073652"/>
            </a:xfrm>
            <a:custGeom>
              <a:avLst/>
              <a:gdLst>
                <a:gd name="connsiteX0" fmla="*/ 0 w 2073652"/>
                <a:gd name="connsiteY0" fmla="*/ 2073652 h 2073652"/>
                <a:gd name="connsiteX1" fmla="*/ 2073652 w 2073652"/>
                <a:gd name="connsiteY1" fmla="*/ 0 h 2073652"/>
                <a:gd name="connsiteX2" fmla="*/ 2073652 w 2073652"/>
                <a:gd name="connsiteY2" fmla="*/ 2073652 h 2073652"/>
                <a:gd name="connsiteX3" fmla="*/ 0 w 2073652"/>
                <a:gd name="connsiteY3" fmla="*/ 2073652 h 2073652"/>
              </a:gdLst>
              <a:ahLst/>
              <a:cxnLst>
                <a:cxn ang="0">
                  <a:pos x="connsiteX0" y="connsiteY0"/>
                </a:cxn>
                <a:cxn ang="0">
                  <a:pos x="connsiteX1" y="connsiteY1"/>
                </a:cxn>
                <a:cxn ang="0">
                  <a:pos x="connsiteX2" y="connsiteY2"/>
                </a:cxn>
                <a:cxn ang="0">
                  <a:pos x="connsiteX3" y="connsiteY3"/>
                </a:cxn>
              </a:cxnLst>
              <a:rect l="l" t="t" r="r" b="b"/>
              <a:pathLst>
                <a:path w="2073652" h="2073652">
                  <a:moveTo>
                    <a:pt x="0" y="0"/>
                  </a:moveTo>
                  <a:cubicBezTo>
                    <a:pt x="1145246" y="0"/>
                    <a:pt x="2073652" y="928406"/>
                    <a:pt x="2073652" y="2073652"/>
                  </a:cubicBezTo>
                  <a:lnTo>
                    <a:pt x="0" y="2073652"/>
                  </a:lnTo>
                  <a:lnTo>
                    <a:pt x="0"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735375" rIns="735376" bIns="128016" numCol="1" spcCol="1270" anchor="ctr" anchorCtr="0">
              <a:noAutofit/>
            </a:bodyPr>
            <a:lstStyle/>
            <a:p>
              <a:pPr marL="0" lvl="0" indent="0" algn="ctr" defTabSz="800100">
                <a:lnSpc>
                  <a:spcPct val="90000"/>
                </a:lnSpc>
                <a:spcBef>
                  <a:spcPct val="0"/>
                </a:spcBef>
                <a:spcAft>
                  <a:spcPct val="35000"/>
                </a:spcAft>
                <a:buNone/>
              </a:pPr>
              <a:r>
                <a:rPr lang="en-IN" sz="1600" kern="1200" dirty="0">
                  <a:latin typeface="Roboto" panose="02000000000000000000" pitchFamily="2" charset="0"/>
                  <a:ea typeface="Roboto" panose="02000000000000000000" pitchFamily="2" charset="0"/>
                  <a:cs typeface="Roboto" panose="02000000000000000000" pitchFamily="2" charset="0"/>
                </a:rPr>
                <a:t>AS 18</a:t>
              </a:r>
            </a:p>
          </p:txBody>
        </p:sp>
        <p:sp>
          <p:nvSpPr>
            <p:cNvPr id="15" name="Freeform: Shape 14">
              <a:extLst>
                <a:ext uri="{FF2B5EF4-FFF2-40B4-BE49-F238E27FC236}">
                  <a16:creationId xmlns:a16="http://schemas.microsoft.com/office/drawing/2014/main" id="{2E67CFF6-CD40-1676-4686-92DD1CDF9E18}"/>
                </a:ext>
              </a:extLst>
            </p:cNvPr>
            <p:cNvSpPr/>
            <p:nvPr/>
          </p:nvSpPr>
          <p:spPr>
            <a:xfrm>
              <a:off x="5794775" y="3802856"/>
              <a:ext cx="2073653" cy="2073652"/>
            </a:xfrm>
            <a:custGeom>
              <a:avLst/>
              <a:gdLst>
                <a:gd name="connsiteX0" fmla="*/ 0 w 2073652"/>
                <a:gd name="connsiteY0" fmla="*/ 2073652 h 2073652"/>
                <a:gd name="connsiteX1" fmla="*/ 2073652 w 2073652"/>
                <a:gd name="connsiteY1" fmla="*/ 0 h 2073652"/>
                <a:gd name="connsiteX2" fmla="*/ 2073652 w 2073652"/>
                <a:gd name="connsiteY2" fmla="*/ 2073652 h 2073652"/>
                <a:gd name="connsiteX3" fmla="*/ 0 w 2073652"/>
                <a:gd name="connsiteY3" fmla="*/ 2073652 h 2073652"/>
              </a:gdLst>
              <a:ahLst/>
              <a:cxnLst>
                <a:cxn ang="0">
                  <a:pos x="connsiteX0" y="connsiteY0"/>
                </a:cxn>
                <a:cxn ang="0">
                  <a:pos x="connsiteX1" y="connsiteY1"/>
                </a:cxn>
                <a:cxn ang="0">
                  <a:pos x="connsiteX2" y="connsiteY2"/>
                </a:cxn>
                <a:cxn ang="0">
                  <a:pos x="connsiteX3" y="connsiteY3"/>
                </a:cxn>
              </a:cxnLst>
              <a:rect l="l" t="t" r="r" b="b"/>
              <a:pathLst>
                <a:path w="2073652" h="2073652">
                  <a:moveTo>
                    <a:pt x="2073652" y="0"/>
                  </a:moveTo>
                  <a:cubicBezTo>
                    <a:pt x="2073652" y="1145246"/>
                    <a:pt x="1145246" y="2073652"/>
                    <a:pt x="0" y="2073652"/>
                  </a:cubicBezTo>
                  <a:lnTo>
                    <a:pt x="0" y="0"/>
                  </a:lnTo>
                  <a:lnTo>
                    <a:pt x="2073652" y="0"/>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28016" tIns="128016" rIns="735376" bIns="735375" numCol="1" spcCol="1270" anchor="ctr" anchorCtr="0">
              <a:noAutofit/>
            </a:bodyPr>
            <a:lstStyle/>
            <a:p>
              <a:pPr marL="0" lvl="0" indent="0" algn="ctr" defTabSz="800100">
                <a:lnSpc>
                  <a:spcPct val="90000"/>
                </a:lnSpc>
                <a:spcBef>
                  <a:spcPct val="0"/>
                </a:spcBef>
                <a:spcAft>
                  <a:spcPct val="35000"/>
                </a:spcAft>
                <a:buNone/>
              </a:pPr>
              <a:r>
                <a:rPr lang="en-IN" sz="1600" kern="1200" dirty="0">
                  <a:latin typeface="Roboto" panose="02000000000000000000" pitchFamily="2" charset="0"/>
                  <a:ea typeface="Roboto" panose="02000000000000000000" pitchFamily="2" charset="0"/>
                  <a:cs typeface="Roboto" panose="02000000000000000000" pitchFamily="2" charset="0"/>
                </a:rPr>
                <a:t>Ind AS 24</a:t>
              </a:r>
            </a:p>
          </p:txBody>
        </p:sp>
        <p:sp>
          <p:nvSpPr>
            <p:cNvPr id="16" name="Freeform: Shape 15">
              <a:extLst>
                <a:ext uri="{FF2B5EF4-FFF2-40B4-BE49-F238E27FC236}">
                  <a16:creationId xmlns:a16="http://schemas.microsoft.com/office/drawing/2014/main" id="{72ACBF2F-1137-4FA9-D854-4A8B9688E354}"/>
                </a:ext>
              </a:extLst>
            </p:cNvPr>
            <p:cNvSpPr/>
            <p:nvPr/>
          </p:nvSpPr>
          <p:spPr>
            <a:xfrm>
              <a:off x="3625342" y="3802856"/>
              <a:ext cx="2073652" cy="2073652"/>
            </a:xfrm>
            <a:custGeom>
              <a:avLst/>
              <a:gdLst>
                <a:gd name="connsiteX0" fmla="*/ 0 w 2073652"/>
                <a:gd name="connsiteY0" fmla="*/ 2073652 h 2073652"/>
                <a:gd name="connsiteX1" fmla="*/ 2073652 w 2073652"/>
                <a:gd name="connsiteY1" fmla="*/ 0 h 2073652"/>
                <a:gd name="connsiteX2" fmla="*/ 2073652 w 2073652"/>
                <a:gd name="connsiteY2" fmla="*/ 2073652 h 2073652"/>
                <a:gd name="connsiteX3" fmla="*/ 0 w 2073652"/>
                <a:gd name="connsiteY3" fmla="*/ 2073652 h 2073652"/>
              </a:gdLst>
              <a:ahLst/>
              <a:cxnLst>
                <a:cxn ang="0">
                  <a:pos x="connsiteX0" y="connsiteY0"/>
                </a:cxn>
                <a:cxn ang="0">
                  <a:pos x="connsiteX1" y="connsiteY1"/>
                </a:cxn>
                <a:cxn ang="0">
                  <a:pos x="connsiteX2" y="connsiteY2"/>
                </a:cxn>
                <a:cxn ang="0">
                  <a:pos x="connsiteX3" y="connsiteY3"/>
                </a:cxn>
              </a:cxnLst>
              <a:rect l="l" t="t" r="r" b="b"/>
              <a:pathLst>
                <a:path w="2073652" h="2073652">
                  <a:moveTo>
                    <a:pt x="2073652" y="2073652"/>
                  </a:moveTo>
                  <a:cubicBezTo>
                    <a:pt x="928406" y="2073652"/>
                    <a:pt x="0" y="1145246"/>
                    <a:pt x="0" y="0"/>
                  </a:cubicBezTo>
                  <a:lnTo>
                    <a:pt x="2073652" y="0"/>
                  </a:lnTo>
                  <a:lnTo>
                    <a:pt x="2073652" y="2073652"/>
                  </a:lnTo>
                  <a:close/>
                </a:path>
              </a:pathLst>
            </a:cu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735375" tIns="128016" rIns="128016" bIns="735375" numCol="1" spcCol="1270" anchor="ctr" anchorCtr="0">
              <a:noAutofit/>
            </a:bodyPr>
            <a:lstStyle/>
            <a:p>
              <a:pPr marL="0" lvl="0" indent="0" algn="ctr" defTabSz="800100">
                <a:lnSpc>
                  <a:spcPct val="90000"/>
                </a:lnSpc>
                <a:spcBef>
                  <a:spcPct val="0"/>
                </a:spcBef>
                <a:spcAft>
                  <a:spcPct val="35000"/>
                </a:spcAft>
                <a:buNone/>
              </a:pPr>
              <a:r>
                <a:rPr lang="en-IN" sz="1600" kern="1200" dirty="0">
                  <a:latin typeface="Roboto" panose="02000000000000000000" pitchFamily="2" charset="0"/>
                  <a:ea typeface="Roboto" panose="02000000000000000000" pitchFamily="2" charset="0"/>
                  <a:cs typeface="Roboto" panose="02000000000000000000" pitchFamily="2" charset="0"/>
                </a:rPr>
                <a:t>SEBI LODR</a:t>
              </a:r>
            </a:p>
          </p:txBody>
        </p:sp>
      </p:grpSp>
      <p:sp>
        <p:nvSpPr>
          <p:cNvPr id="20" name="TextBox 19">
            <a:extLst>
              <a:ext uri="{FF2B5EF4-FFF2-40B4-BE49-F238E27FC236}">
                <a16:creationId xmlns:a16="http://schemas.microsoft.com/office/drawing/2014/main" id="{3C30977D-FDE9-E7AF-418C-7E179EFCD4A4}"/>
              </a:ext>
            </a:extLst>
          </p:cNvPr>
          <p:cNvSpPr txBox="1"/>
          <p:nvPr/>
        </p:nvSpPr>
        <p:spPr>
          <a:xfrm>
            <a:off x="440745" y="1615044"/>
            <a:ext cx="3917938" cy="1169551"/>
          </a:xfrm>
          <a:prstGeom prst="rect">
            <a:avLst/>
          </a:prstGeom>
          <a:noFill/>
        </p:spPr>
        <p:txBody>
          <a:bodyPr wrap="square" rtlCol="0">
            <a:spAutoFit/>
          </a:bodyPr>
          <a:lstStyle/>
          <a:p>
            <a:r>
              <a:rPr lang="en-IN" sz="1400" dirty="0">
                <a:latin typeface="Roboto" panose="02000000000000000000" pitchFamily="2" charset="0"/>
                <a:ea typeface="Roboto" panose="02000000000000000000" pitchFamily="2" charset="0"/>
                <a:cs typeface="Roboto" panose="02000000000000000000" pitchFamily="2" charset="0"/>
              </a:rPr>
              <a:t>Not specifically defined. Section 188 requires approvals for certain transactions like sale, purchase, leasing, appointment to any office or place of profit, Underwriting subscriptions of securities.</a:t>
            </a:r>
          </a:p>
        </p:txBody>
      </p:sp>
      <p:sp>
        <p:nvSpPr>
          <p:cNvPr id="21" name="TextBox 20">
            <a:extLst>
              <a:ext uri="{FF2B5EF4-FFF2-40B4-BE49-F238E27FC236}">
                <a16:creationId xmlns:a16="http://schemas.microsoft.com/office/drawing/2014/main" id="{4FBE9D33-3205-8FF4-8B52-DAC7E10EB437}"/>
              </a:ext>
            </a:extLst>
          </p:cNvPr>
          <p:cNvSpPr txBox="1"/>
          <p:nvPr/>
        </p:nvSpPr>
        <p:spPr>
          <a:xfrm>
            <a:off x="7802359" y="1610440"/>
            <a:ext cx="3917938" cy="738664"/>
          </a:xfrm>
          <a:prstGeom prst="rect">
            <a:avLst/>
          </a:prstGeom>
          <a:noFill/>
        </p:spPr>
        <p:txBody>
          <a:bodyPr wrap="square" rtlCol="0">
            <a:spAutoFit/>
          </a:bodyPr>
          <a:lstStyle/>
          <a:p>
            <a:pPr algn="r"/>
            <a:r>
              <a:rPr lang="en-US" sz="1400" dirty="0">
                <a:latin typeface="Roboto" panose="02000000000000000000" pitchFamily="2" charset="0"/>
                <a:ea typeface="Roboto" panose="02000000000000000000" pitchFamily="2" charset="0"/>
                <a:cs typeface="Roboto" panose="02000000000000000000" pitchFamily="2" charset="0"/>
              </a:rPr>
              <a:t>A transfer of resources or obligations between related parties, regardless of whether or not a price is charged.</a:t>
            </a:r>
            <a:endParaRPr lang="en-IN" sz="1400" dirty="0">
              <a:latin typeface="Roboto" panose="02000000000000000000" pitchFamily="2" charset="0"/>
              <a:ea typeface="Roboto" panose="02000000000000000000" pitchFamily="2" charset="0"/>
              <a:cs typeface="Roboto" panose="02000000000000000000" pitchFamily="2" charset="0"/>
            </a:endParaRPr>
          </a:p>
        </p:txBody>
      </p:sp>
      <p:sp>
        <p:nvSpPr>
          <p:cNvPr id="22" name="TextBox 21">
            <a:extLst>
              <a:ext uri="{FF2B5EF4-FFF2-40B4-BE49-F238E27FC236}">
                <a16:creationId xmlns:a16="http://schemas.microsoft.com/office/drawing/2014/main" id="{34887534-5024-9F03-D060-1B49614C37C8}"/>
              </a:ext>
            </a:extLst>
          </p:cNvPr>
          <p:cNvSpPr txBox="1"/>
          <p:nvPr/>
        </p:nvSpPr>
        <p:spPr>
          <a:xfrm>
            <a:off x="440745" y="4244294"/>
            <a:ext cx="3917938" cy="1600438"/>
          </a:xfrm>
          <a:prstGeom prst="rect">
            <a:avLst/>
          </a:prstGeom>
          <a:noFill/>
        </p:spPr>
        <p:txBody>
          <a:bodyPr wrap="square" rtlCol="0">
            <a:spAutoFit/>
          </a:bodyPr>
          <a:lstStyle/>
          <a:p>
            <a:r>
              <a:rPr lang="en-US" sz="1400" dirty="0">
                <a:latin typeface="Roboto" panose="02000000000000000000" pitchFamily="2" charset="0"/>
                <a:ea typeface="Roboto" panose="02000000000000000000" pitchFamily="2" charset="0"/>
                <a:cs typeface="Roboto" panose="02000000000000000000" pitchFamily="2" charset="0"/>
              </a:rPr>
              <a:t>A transaction involving a transfer of</a:t>
            </a:r>
          </a:p>
          <a:p>
            <a:r>
              <a:rPr lang="en-US" sz="1400" dirty="0">
                <a:latin typeface="Roboto" panose="02000000000000000000" pitchFamily="2" charset="0"/>
                <a:ea typeface="Roboto" panose="02000000000000000000" pitchFamily="2" charset="0"/>
                <a:cs typeface="Roboto" panose="02000000000000000000" pitchFamily="2" charset="0"/>
              </a:rPr>
              <a:t>resources, services or obligations between a listed entity or any of its subsidiaries on one hand, and any other person or entity on the other hand, the purpose and effect of which is to benefit a related party of the  listed entity or any of its subsidiaries*</a:t>
            </a:r>
            <a:endParaRPr lang="en-IN" sz="1400" dirty="0">
              <a:latin typeface="Roboto" panose="02000000000000000000" pitchFamily="2" charset="0"/>
              <a:ea typeface="Roboto" panose="02000000000000000000" pitchFamily="2" charset="0"/>
              <a:cs typeface="Roboto" panose="02000000000000000000" pitchFamily="2" charset="0"/>
            </a:endParaRPr>
          </a:p>
        </p:txBody>
      </p:sp>
      <p:sp>
        <p:nvSpPr>
          <p:cNvPr id="23" name="TextBox 22">
            <a:extLst>
              <a:ext uri="{FF2B5EF4-FFF2-40B4-BE49-F238E27FC236}">
                <a16:creationId xmlns:a16="http://schemas.microsoft.com/office/drawing/2014/main" id="{71ED0E0B-2B44-2F3C-A175-99EEBC290F61}"/>
              </a:ext>
            </a:extLst>
          </p:cNvPr>
          <p:cNvSpPr txBox="1"/>
          <p:nvPr/>
        </p:nvSpPr>
        <p:spPr>
          <a:xfrm>
            <a:off x="7802359" y="4419409"/>
            <a:ext cx="3917938" cy="738664"/>
          </a:xfrm>
          <a:prstGeom prst="rect">
            <a:avLst/>
          </a:prstGeom>
          <a:noFill/>
        </p:spPr>
        <p:txBody>
          <a:bodyPr wrap="square" rtlCol="0">
            <a:spAutoFit/>
          </a:bodyPr>
          <a:lstStyle/>
          <a:p>
            <a:pPr algn="r"/>
            <a:r>
              <a:rPr lang="en-US" sz="1400" dirty="0">
                <a:latin typeface="Roboto" panose="02000000000000000000" pitchFamily="2" charset="0"/>
                <a:ea typeface="Roboto" panose="02000000000000000000" pitchFamily="2" charset="0"/>
                <a:cs typeface="Roboto" panose="02000000000000000000" pitchFamily="2" charset="0"/>
              </a:rPr>
              <a:t> a transfer of resources, services or obligations between a reporting entity and a related party, regardless of whether a price is charged.</a:t>
            </a:r>
            <a:endParaRPr lang="en-IN" sz="1400" dirty="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12615610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024F56-85B8-623A-DBCF-C3C694DF5B4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46B75A49-3B6C-FEFB-69BD-A3A4E147D2FE}"/>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What are RPTs – SEBI LODR? (contd.)</a:t>
            </a:r>
          </a:p>
        </p:txBody>
      </p:sp>
      <p:sp>
        <p:nvSpPr>
          <p:cNvPr id="4" name="TextBox 3">
            <a:extLst>
              <a:ext uri="{FF2B5EF4-FFF2-40B4-BE49-F238E27FC236}">
                <a16:creationId xmlns:a16="http://schemas.microsoft.com/office/drawing/2014/main" id="{BDB5E94C-9512-A3A9-37DD-E99967040F04}"/>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TextBox 2">
            <a:extLst>
              <a:ext uri="{FF2B5EF4-FFF2-40B4-BE49-F238E27FC236}">
                <a16:creationId xmlns:a16="http://schemas.microsoft.com/office/drawing/2014/main" id="{6DFFBB24-9AB2-C2F8-6299-0E4BF9251A33}"/>
              </a:ext>
            </a:extLst>
          </p:cNvPr>
          <p:cNvSpPr txBox="1"/>
          <p:nvPr/>
        </p:nvSpPr>
        <p:spPr>
          <a:xfrm>
            <a:off x="352979" y="1258784"/>
            <a:ext cx="11484000" cy="4278094"/>
          </a:xfrm>
          <a:prstGeom prst="rect">
            <a:avLst/>
          </a:prstGeom>
          <a:noFill/>
        </p:spPr>
        <p:txBody>
          <a:bodyPr wrap="square" rtlCol="0">
            <a:spAutoFit/>
          </a:bodyPr>
          <a:lstStyle/>
          <a:p>
            <a:pPr marL="285750" indent="-285750">
              <a:buFont typeface="Wingdings" panose="05000000000000000000" pitchFamily="2" charset="2"/>
              <a:buChar char="Ø"/>
            </a:pPr>
            <a:r>
              <a:rPr lang="en-US" sz="1700" dirty="0"/>
              <a:t>Determination of RPT is regardless of </a:t>
            </a:r>
          </a:p>
          <a:p>
            <a:pPr marL="742950" lvl="1" indent="-285750">
              <a:buFont typeface="Wingdings" panose="05000000000000000000" pitchFamily="2" charset="2"/>
              <a:buChar char="Ø"/>
            </a:pPr>
            <a:r>
              <a:rPr lang="en-US" sz="1700" dirty="0"/>
              <a:t>Whether a price is charged</a:t>
            </a:r>
          </a:p>
          <a:p>
            <a:pPr marL="742950" lvl="1" indent="-285750">
              <a:buFont typeface="Wingdings" panose="05000000000000000000" pitchFamily="2" charset="2"/>
              <a:buChar char="Ø"/>
            </a:pPr>
            <a:r>
              <a:rPr lang="en-US" sz="1700" dirty="0"/>
              <a:t>Whether there is a single transaction or a group of transactions in a contract.</a:t>
            </a:r>
          </a:p>
          <a:p>
            <a:pPr marL="285750" indent="-285750">
              <a:buFont typeface="Wingdings" panose="05000000000000000000" pitchFamily="2" charset="2"/>
              <a:buChar char="Ø"/>
            </a:pPr>
            <a:r>
              <a:rPr lang="en-US" sz="1700" dirty="0"/>
              <a:t>Transactions excluded from the purview of RPT:</a:t>
            </a:r>
          </a:p>
          <a:p>
            <a:pPr marL="742950" lvl="1" indent="-285750">
              <a:buFont typeface="Wingdings" panose="05000000000000000000" pitchFamily="2" charset="2"/>
              <a:buChar char="Ø"/>
            </a:pPr>
            <a:r>
              <a:rPr lang="en-US" sz="1700" dirty="0"/>
              <a:t>Issue of specified securities on a preferential basis, subject to compliance of the requirements under the SEBI (ICDR) Regulations, 2018</a:t>
            </a:r>
          </a:p>
          <a:p>
            <a:pPr marL="742950" lvl="1" indent="-285750">
              <a:buFont typeface="Wingdings" panose="05000000000000000000" pitchFamily="2" charset="2"/>
              <a:buChar char="Ø"/>
            </a:pPr>
            <a:r>
              <a:rPr lang="en-US" sz="1700" dirty="0"/>
              <a:t>The following corporate actions by the listed entity which are uniformly applicable/offered to all shareholders in proportion to their shareholding:</a:t>
            </a:r>
          </a:p>
          <a:p>
            <a:pPr marL="1200150" lvl="2" indent="-285750">
              <a:buFont typeface="Wingdings" panose="05000000000000000000" pitchFamily="2" charset="2"/>
              <a:buChar char="Ø"/>
            </a:pPr>
            <a:r>
              <a:rPr lang="en-US" sz="1700" dirty="0"/>
              <a:t>payment of dividend;</a:t>
            </a:r>
          </a:p>
          <a:p>
            <a:pPr marL="1200150" lvl="2" indent="-285750">
              <a:buFont typeface="Wingdings" panose="05000000000000000000" pitchFamily="2" charset="2"/>
              <a:buChar char="Ø"/>
            </a:pPr>
            <a:r>
              <a:rPr lang="en-US" sz="1700" dirty="0"/>
              <a:t>subdivision or consolidation of securities;</a:t>
            </a:r>
          </a:p>
          <a:p>
            <a:pPr marL="1200150" lvl="2" indent="-285750">
              <a:buFont typeface="Wingdings" panose="05000000000000000000" pitchFamily="2" charset="2"/>
              <a:buChar char="Ø"/>
            </a:pPr>
            <a:r>
              <a:rPr lang="en-US" sz="1700" dirty="0"/>
              <a:t>issuance of securities by way of a rights issue or a bonus issue; and</a:t>
            </a:r>
          </a:p>
          <a:p>
            <a:pPr marL="1200150" lvl="2" indent="-285750">
              <a:buFont typeface="Wingdings" panose="05000000000000000000" pitchFamily="2" charset="2"/>
              <a:buChar char="Ø"/>
            </a:pPr>
            <a:r>
              <a:rPr lang="en-US" sz="1700" dirty="0"/>
              <a:t>buy-back of securities.</a:t>
            </a:r>
          </a:p>
          <a:p>
            <a:pPr marL="742950" lvl="1" indent="-285750">
              <a:buFont typeface="Wingdings" panose="05000000000000000000" pitchFamily="2" charset="2"/>
              <a:buChar char="Ø"/>
            </a:pPr>
            <a:r>
              <a:rPr lang="en-US" sz="1700" dirty="0"/>
              <a:t>Acceptance of fixed deposits by banks/NBFCs at the terms uniformly applicable/offered to all shareholders/public, subject to disclosure of the same along with the disclosure of related party transactions every six months to the stock exchange(s), in the format as specified by the Board:</a:t>
            </a:r>
          </a:p>
          <a:p>
            <a:pPr marL="0" lvl="1"/>
            <a:r>
              <a:rPr lang="en-US" sz="1700" dirty="0"/>
              <a:t>*This definition shall not be applicable for the units issued by listed MFs.</a:t>
            </a:r>
          </a:p>
        </p:txBody>
      </p:sp>
    </p:spTree>
    <p:extLst>
      <p:ext uri="{BB962C8B-B14F-4D97-AF65-F5344CB8AC3E}">
        <p14:creationId xmlns:p14="http://schemas.microsoft.com/office/powerpoint/2010/main" val="1558606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E5C53-0A64-6614-7764-DA5FFD70ADB2}"/>
              </a:ext>
            </a:extLst>
          </p:cNvPr>
          <p:cNvSpPr/>
          <p:nvPr/>
        </p:nvSpPr>
        <p:spPr>
          <a:xfrm>
            <a:off x="-1170879" y="-223025"/>
            <a:ext cx="14117444" cy="7348653"/>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IN" dirty="0"/>
          </a:p>
        </p:txBody>
      </p:sp>
      <p:sp>
        <p:nvSpPr>
          <p:cNvPr id="3" name="TextBox 2">
            <a:extLst>
              <a:ext uri="{FF2B5EF4-FFF2-40B4-BE49-F238E27FC236}">
                <a16:creationId xmlns:a16="http://schemas.microsoft.com/office/drawing/2014/main" id="{42306476-1671-9F07-BFFD-8F49990D6850}"/>
              </a:ext>
            </a:extLst>
          </p:cNvPr>
          <p:cNvSpPr txBox="1"/>
          <p:nvPr/>
        </p:nvSpPr>
        <p:spPr>
          <a:xfrm>
            <a:off x="352979" y="6334616"/>
            <a:ext cx="11484000" cy="276999"/>
          </a:xfrm>
          <a:prstGeom prst="rect">
            <a:avLst/>
          </a:prstGeom>
          <a:noFill/>
        </p:spPr>
        <p:txBody>
          <a:bodyPr wrap="square" rtlCol="0">
            <a:spAutoFit/>
          </a:bodyPr>
          <a:lstStyle/>
          <a:p>
            <a:r>
              <a:rPr lang="en-IN" sz="1200" dirty="0">
                <a:solidFill>
                  <a:schemeClr val="bg1"/>
                </a:solidFill>
              </a:rPr>
              <a:t>CA S. Ashwath				            +91 7904503672				                   Ashwath.s@bsas.co.in</a:t>
            </a:r>
          </a:p>
        </p:txBody>
      </p:sp>
      <p:sp>
        <p:nvSpPr>
          <p:cNvPr id="5" name="Flowchart: Connector 4">
            <a:extLst>
              <a:ext uri="{FF2B5EF4-FFF2-40B4-BE49-F238E27FC236}">
                <a16:creationId xmlns:a16="http://schemas.microsoft.com/office/drawing/2014/main" id="{D03791C0-4CEF-AEE8-ECB8-D288DDDDEE7A}"/>
              </a:ext>
            </a:extLst>
          </p:cNvPr>
          <p:cNvSpPr/>
          <p:nvPr/>
        </p:nvSpPr>
        <p:spPr>
          <a:xfrm>
            <a:off x="3327484" y="693986"/>
            <a:ext cx="5525314" cy="523636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6" name="Flowchart: Connector 5">
            <a:extLst>
              <a:ext uri="{FF2B5EF4-FFF2-40B4-BE49-F238E27FC236}">
                <a16:creationId xmlns:a16="http://schemas.microsoft.com/office/drawing/2014/main" id="{4E15414D-D87C-BEF2-0353-06E98E968124}"/>
              </a:ext>
            </a:extLst>
          </p:cNvPr>
          <p:cNvSpPr/>
          <p:nvPr/>
        </p:nvSpPr>
        <p:spPr>
          <a:xfrm>
            <a:off x="3479434" y="844429"/>
            <a:ext cx="5221415" cy="4940396"/>
          </a:xfrm>
          <a:prstGeom prst="flowChartConnector">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IN" dirty="0"/>
          </a:p>
        </p:txBody>
      </p:sp>
      <p:sp>
        <p:nvSpPr>
          <p:cNvPr id="7" name="Flowchart: Connector 6">
            <a:extLst>
              <a:ext uri="{FF2B5EF4-FFF2-40B4-BE49-F238E27FC236}">
                <a16:creationId xmlns:a16="http://schemas.microsoft.com/office/drawing/2014/main" id="{9C0A4E23-76BC-5ED8-4440-520758F0E4F0}"/>
              </a:ext>
            </a:extLst>
          </p:cNvPr>
          <p:cNvSpPr/>
          <p:nvPr/>
        </p:nvSpPr>
        <p:spPr>
          <a:xfrm>
            <a:off x="3681342" y="1054932"/>
            <a:ext cx="4829316" cy="4539224"/>
          </a:xfrm>
          <a:prstGeom prst="flowChartConnector">
            <a:avLst/>
          </a:prstGeom>
        </p:spPr>
        <p:style>
          <a:lnRef idx="0">
            <a:schemeClr val="accent4"/>
          </a:lnRef>
          <a:fillRef idx="3">
            <a:schemeClr val="accent4"/>
          </a:fillRef>
          <a:effectRef idx="3">
            <a:schemeClr val="accent4"/>
          </a:effectRef>
          <a:fontRef idx="minor">
            <a:schemeClr val="lt1"/>
          </a:fontRef>
        </p:style>
        <p:txBody>
          <a:bodyPr tIns="0" bIns="0" rtlCol="0" anchor="ctr"/>
          <a:lstStyle/>
          <a:p>
            <a:pPr algn="ctr"/>
            <a:r>
              <a:rPr lang="en-IN" sz="3600" b="1" dirty="0"/>
              <a:t>Approval of RPTs</a:t>
            </a:r>
          </a:p>
        </p:txBody>
      </p:sp>
    </p:spTree>
    <p:extLst>
      <p:ext uri="{BB962C8B-B14F-4D97-AF65-F5344CB8AC3E}">
        <p14:creationId xmlns:p14="http://schemas.microsoft.com/office/powerpoint/2010/main" val="3967791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E5C53-0A64-6614-7764-DA5FFD70ADB2}"/>
              </a:ext>
            </a:extLst>
          </p:cNvPr>
          <p:cNvSpPr/>
          <p:nvPr/>
        </p:nvSpPr>
        <p:spPr>
          <a:xfrm>
            <a:off x="-1170879" y="-223025"/>
            <a:ext cx="14117444" cy="7348653"/>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IN" dirty="0"/>
          </a:p>
        </p:txBody>
      </p:sp>
      <p:sp>
        <p:nvSpPr>
          <p:cNvPr id="3" name="TextBox 2">
            <a:extLst>
              <a:ext uri="{FF2B5EF4-FFF2-40B4-BE49-F238E27FC236}">
                <a16:creationId xmlns:a16="http://schemas.microsoft.com/office/drawing/2014/main" id="{42306476-1671-9F07-BFFD-8F49990D6850}"/>
              </a:ext>
            </a:extLst>
          </p:cNvPr>
          <p:cNvSpPr txBox="1"/>
          <p:nvPr/>
        </p:nvSpPr>
        <p:spPr>
          <a:xfrm>
            <a:off x="352979" y="6334616"/>
            <a:ext cx="11484000" cy="276999"/>
          </a:xfrm>
          <a:prstGeom prst="rect">
            <a:avLst/>
          </a:prstGeom>
          <a:noFill/>
        </p:spPr>
        <p:txBody>
          <a:bodyPr wrap="square" rtlCol="0">
            <a:spAutoFit/>
          </a:bodyPr>
          <a:lstStyle/>
          <a:p>
            <a:r>
              <a:rPr lang="en-IN" sz="1200" dirty="0">
                <a:solidFill>
                  <a:schemeClr val="bg1"/>
                </a:solidFill>
              </a:rPr>
              <a:t>CA S. Ashwath				            +91 7904503672				                   Ashwath.s@bsas.co.in</a:t>
            </a:r>
          </a:p>
        </p:txBody>
      </p:sp>
      <p:sp>
        <p:nvSpPr>
          <p:cNvPr id="5" name="Flowchart: Connector 4">
            <a:extLst>
              <a:ext uri="{FF2B5EF4-FFF2-40B4-BE49-F238E27FC236}">
                <a16:creationId xmlns:a16="http://schemas.microsoft.com/office/drawing/2014/main" id="{D03791C0-4CEF-AEE8-ECB8-D288DDDDEE7A}"/>
              </a:ext>
            </a:extLst>
          </p:cNvPr>
          <p:cNvSpPr/>
          <p:nvPr/>
        </p:nvSpPr>
        <p:spPr>
          <a:xfrm>
            <a:off x="3327484" y="693986"/>
            <a:ext cx="5525314" cy="523636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6" name="Flowchart: Connector 5">
            <a:extLst>
              <a:ext uri="{FF2B5EF4-FFF2-40B4-BE49-F238E27FC236}">
                <a16:creationId xmlns:a16="http://schemas.microsoft.com/office/drawing/2014/main" id="{4E15414D-D87C-BEF2-0353-06E98E968124}"/>
              </a:ext>
            </a:extLst>
          </p:cNvPr>
          <p:cNvSpPr/>
          <p:nvPr/>
        </p:nvSpPr>
        <p:spPr>
          <a:xfrm>
            <a:off x="3479434" y="844429"/>
            <a:ext cx="5221415" cy="4940396"/>
          </a:xfrm>
          <a:prstGeom prst="flowChartConnector">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IN" dirty="0"/>
          </a:p>
        </p:txBody>
      </p:sp>
      <p:sp>
        <p:nvSpPr>
          <p:cNvPr id="7" name="Flowchart: Connector 6">
            <a:extLst>
              <a:ext uri="{FF2B5EF4-FFF2-40B4-BE49-F238E27FC236}">
                <a16:creationId xmlns:a16="http://schemas.microsoft.com/office/drawing/2014/main" id="{9C0A4E23-76BC-5ED8-4440-520758F0E4F0}"/>
              </a:ext>
            </a:extLst>
          </p:cNvPr>
          <p:cNvSpPr/>
          <p:nvPr/>
        </p:nvSpPr>
        <p:spPr>
          <a:xfrm>
            <a:off x="3681342" y="1054932"/>
            <a:ext cx="4829316" cy="4539224"/>
          </a:xfrm>
          <a:prstGeom prst="flowChartConnector">
            <a:avLst/>
          </a:prstGeom>
        </p:spPr>
        <p:style>
          <a:lnRef idx="0">
            <a:schemeClr val="accent4"/>
          </a:lnRef>
          <a:fillRef idx="3">
            <a:schemeClr val="accent4"/>
          </a:fillRef>
          <a:effectRef idx="3">
            <a:schemeClr val="accent4"/>
          </a:effectRef>
          <a:fontRef idx="minor">
            <a:schemeClr val="lt1"/>
          </a:fontRef>
        </p:style>
        <p:txBody>
          <a:bodyPr tIns="0" bIns="0" rtlCol="0" anchor="ctr"/>
          <a:lstStyle/>
          <a:p>
            <a:pPr algn="ctr"/>
            <a:r>
              <a:rPr lang="en-IN" sz="3600" b="1" dirty="0"/>
              <a:t>Who are related parties?</a:t>
            </a:r>
          </a:p>
        </p:txBody>
      </p:sp>
    </p:spTree>
    <p:extLst>
      <p:ext uri="{BB962C8B-B14F-4D97-AF65-F5344CB8AC3E}">
        <p14:creationId xmlns:p14="http://schemas.microsoft.com/office/powerpoint/2010/main" val="7061068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A0FE75-362E-AD46-D94E-C79D600EBF9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ED5ED0D-9D06-2E93-53AC-E5D460FB0ECF}"/>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Approval mechanism of RPTs – Companies Act, 2013</a:t>
            </a:r>
          </a:p>
        </p:txBody>
      </p:sp>
      <p:sp>
        <p:nvSpPr>
          <p:cNvPr id="4" name="TextBox 3">
            <a:extLst>
              <a:ext uri="{FF2B5EF4-FFF2-40B4-BE49-F238E27FC236}">
                <a16:creationId xmlns:a16="http://schemas.microsoft.com/office/drawing/2014/main" id="{D4E215BF-C907-8C33-BDC3-8621A945305C}"/>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0C8A2E55-EDB5-CFAF-EABF-137E4BAEA10E}"/>
              </a:ext>
            </a:extLst>
          </p:cNvPr>
          <p:cNvSpPr txBox="1"/>
          <p:nvPr/>
        </p:nvSpPr>
        <p:spPr>
          <a:xfrm>
            <a:off x="352979" y="1258784"/>
            <a:ext cx="11484000" cy="2554545"/>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All RPTs require Board approval (Section 188) – This applies to all companies.</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Conditions under Rule 15 of Companies (Meeting of the Board and its Powers) Rules, 2014 needs to be complied with.</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Certain transactions exceeding a particular limit need Ordinary resolution at general meeting required- voting only by parties not interested in the contract/arrangement</a:t>
            </a:r>
            <a:r>
              <a:rPr lang="en-US" sz="1600" baseline="30000" dirty="0">
                <a:latin typeface="Roboto" panose="02000000000000000000" pitchFamily="2" charset="0"/>
                <a:ea typeface="Roboto" panose="02000000000000000000" pitchFamily="2" charset="0"/>
                <a:cs typeface="Roboto" panose="02000000000000000000" pitchFamily="2" charset="0"/>
              </a:rPr>
              <a:t>#</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Members Approval is not required in the following cases: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Transactions between the holding company and its wholly-owned subsidiary whose accounts are  consolidated with such holding company and placed before the shareholders at the general meeting for approval.</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Transactions between Government company and other government companies or with CG or SG</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Transactions by a unlisted Government company where approval for transaction has been obtained from the concerned ministry or department of the Government.</a:t>
            </a:r>
          </a:p>
        </p:txBody>
      </p:sp>
      <p:sp>
        <p:nvSpPr>
          <p:cNvPr id="6" name="Rectangle: Rounded Corners 5">
            <a:extLst>
              <a:ext uri="{FF2B5EF4-FFF2-40B4-BE49-F238E27FC236}">
                <a16:creationId xmlns:a16="http://schemas.microsoft.com/office/drawing/2014/main" id="{132B2C16-07DE-A3B3-53DB-5A1F868ECE3A}"/>
              </a:ext>
            </a:extLst>
          </p:cNvPr>
          <p:cNvSpPr/>
          <p:nvPr/>
        </p:nvSpPr>
        <p:spPr>
          <a:xfrm>
            <a:off x="352979" y="4227615"/>
            <a:ext cx="11484000" cy="1515263"/>
          </a:xfrm>
          <a:prstGeom prst="round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1500" b="1" u="sng" dirty="0">
                <a:latin typeface="Roboto" panose="02000000000000000000" pitchFamily="2" charset="0"/>
                <a:ea typeface="Roboto" panose="02000000000000000000" pitchFamily="2" charset="0"/>
                <a:cs typeface="Roboto" panose="02000000000000000000" pitchFamily="2" charset="0"/>
              </a:rPr>
              <a:t># Exceptions to voting by non-related parties:</a:t>
            </a:r>
            <a:r>
              <a:rPr lang="en-US" sz="1500" dirty="0">
                <a:latin typeface="Roboto" panose="02000000000000000000" pitchFamily="2" charset="0"/>
                <a:ea typeface="Roboto" panose="02000000000000000000" pitchFamily="2" charset="0"/>
                <a:cs typeface="Roboto" panose="02000000000000000000" pitchFamily="2" charset="0"/>
              </a:rPr>
              <a:t> This condition is not applicable in the following cases:</a:t>
            </a:r>
            <a:endParaRPr lang="en-US" sz="1500" b="1" u="sng" dirty="0">
              <a:latin typeface="Roboto" panose="02000000000000000000" pitchFamily="2" charset="0"/>
              <a:ea typeface="Roboto" panose="02000000000000000000" pitchFamily="2" charset="0"/>
              <a:cs typeface="Roboto" panose="02000000000000000000" pitchFamily="2" charset="0"/>
            </a:endParaRPr>
          </a:p>
          <a:p>
            <a:pPr marL="285750" indent="-285750" algn="just">
              <a:buFont typeface="Wingdings" panose="05000000000000000000" pitchFamily="2" charset="2"/>
              <a:buChar char="Ø"/>
            </a:pPr>
            <a:r>
              <a:rPr lang="en-US" sz="1500" dirty="0">
                <a:latin typeface="Roboto" panose="02000000000000000000" pitchFamily="2" charset="0"/>
                <a:ea typeface="Roboto" panose="02000000000000000000" pitchFamily="2" charset="0"/>
                <a:cs typeface="Roboto" panose="02000000000000000000" pitchFamily="2" charset="0"/>
              </a:rPr>
              <a:t>Private Companies</a:t>
            </a:r>
          </a:p>
          <a:p>
            <a:pPr marL="285750" indent="-285750" algn="just">
              <a:buFont typeface="Wingdings" panose="05000000000000000000" pitchFamily="2" charset="2"/>
              <a:buChar char="Ø"/>
            </a:pPr>
            <a:r>
              <a:rPr lang="en-US" sz="1500" dirty="0">
                <a:latin typeface="Roboto" panose="02000000000000000000" pitchFamily="2" charset="0"/>
                <a:ea typeface="Roboto" panose="02000000000000000000" pitchFamily="2" charset="0"/>
                <a:cs typeface="Roboto" panose="02000000000000000000" pitchFamily="2" charset="0"/>
              </a:rPr>
              <a:t>Specified IFSC companies</a:t>
            </a:r>
          </a:p>
          <a:p>
            <a:pPr marL="285750" indent="-285750" algn="just">
              <a:buFont typeface="Wingdings" panose="05000000000000000000" pitchFamily="2" charset="2"/>
              <a:buChar char="Ø"/>
            </a:pPr>
            <a:r>
              <a:rPr lang="en-US" sz="1500" dirty="0">
                <a:latin typeface="Roboto" panose="02000000000000000000" pitchFamily="2" charset="0"/>
                <a:ea typeface="Roboto" panose="02000000000000000000" pitchFamily="2" charset="0"/>
                <a:cs typeface="Roboto" panose="02000000000000000000" pitchFamily="2" charset="0"/>
              </a:rPr>
              <a:t>Government companies</a:t>
            </a:r>
          </a:p>
          <a:p>
            <a:pPr marL="285750" indent="-285750" algn="just">
              <a:buFont typeface="Wingdings" panose="05000000000000000000" pitchFamily="2" charset="2"/>
              <a:buChar char="Ø"/>
            </a:pPr>
            <a:r>
              <a:rPr lang="en-US" sz="1500" dirty="0">
                <a:latin typeface="Roboto" panose="02000000000000000000" pitchFamily="2" charset="0"/>
                <a:ea typeface="Roboto" panose="02000000000000000000" pitchFamily="2" charset="0"/>
                <a:cs typeface="Roboto" panose="02000000000000000000" pitchFamily="2" charset="0"/>
              </a:rPr>
              <a:t>Company where 90% or more members, are relatives of the promoters or are related parties</a:t>
            </a:r>
          </a:p>
        </p:txBody>
      </p:sp>
    </p:spTree>
    <p:extLst>
      <p:ext uri="{BB962C8B-B14F-4D97-AF65-F5344CB8AC3E}">
        <p14:creationId xmlns:p14="http://schemas.microsoft.com/office/powerpoint/2010/main" val="39903568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4C381-F555-0C73-EEAC-B1C4094F6E0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70B11DC-CB36-A87B-C121-76D5677C96B7}"/>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Approval mechanism of RPTs – Companies Act, 2013</a:t>
            </a:r>
          </a:p>
        </p:txBody>
      </p:sp>
      <p:sp>
        <p:nvSpPr>
          <p:cNvPr id="4" name="TextBox 3">
            <a:extLst>
              <a:ext uri="{FF2B5EF4-FFF2-40B4-BE49-F238E27FC236}">
                <a16:creationId xmlns:a16="http://schemas.microsoft.com/office/drawing/2014/main" id="{37FE2E4A-E16E-15D6-6E12-75C73665A5F8}"/>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A3A58B8D-B435-4882-52D4-BC5F3BC61809}"/>
              </a:ext>
            </a:extLst>
          </p:cNvPr>
          <p:cNvSpPr txBox="1"/>
          <p:nvPr/>
        </p:nvSpPr>
        <p:spPr>
          <a:xfrm>
            <a:off x="352979" y="1258784"/>
            <a:ext cx="11484000" cy="338554"/>
          </a:xfrm>
          <a:prstGeom prst="rect">
            <a:avLst/>
          </a:prstGeom>
          <a:noFill/>
        </p:spPr>
        <p:txBody>
          <a:bodyPr wrap="square" rtlCol="0">
            <a:spAutoFit/>
          </a:bodyPr>
          <a:lstStyle/>
          <a:p>
            <a:r>
              <a:rPr lang="en-US" sz="1600" dirty="0">
                <a:latin typeface="Roboto" panose="02000000000000000000" pitchFamily="2" charset="0"/>
                <a:ea typeface="Roboto" panose="02000000000000000000" pitchFamily="2" charset="0"/>
                <a:cs typeface="Roboto" panose="02000000000000000000" pitchFamily="2" charset="0"/>
              </a:rPr>
              <a:t>The following transactions require members approval:</a:t>
            </a:r>
          </a:p>
        </p:txBody>
      </p:sp>
      <p:graphicFrame>
        <p:nvGraphicFramePr>
          <p:cNvPr id="3" name="Table 2">
            <a:extLst>
              <a:ext uri="{FF2B5EF4-FFF2-40B4-BE49-F238E27FC236}">
                <a16:creationId xmlns:a16="http://schemas.microsoft.com/office/drawing/2014/main" id="{E2040C21-E934-19FC-40D3-1D8F97B069E3}"/>
              </a:ext>
            </a:extLst>
          </p:cNvPr>
          <p:cNvGraphicFramePr>
            <a:graphicFrameLocks noGrp="1"/>
          </p:cNvGraphicFramePr>
          <p:nvPr>
            <p:extLst>
              <p:ext uri="{D42A27DB-BD31-4B8C-83A1-F6EECF244321}">
                <p14:modId xmlns:p14="http://schemas.microsoft.com/office/powerpoint/2010/main" val="836588784"/>
              </p:ext>
            </p:extLst>
          </p:nvPr>
        </p:nvGraphicFramePr>
        <p:xfrm>
          <a:off x="352978" y="1612727"/>
          <a:ext cx="11484000" cy="2938122"/>
        </p:xfrm>
        <a:graphic>
          <a:graphicData uri="http://schemas.openxmlformats.org/drawingml/2006/table">
            <a:tbl>
              <a:tblPr firstRow="1" bandRow="1">
                <a:tableStyleId>{93296810-A885-4BE3-A3E7-6D5BEEA58F35}</a:tableStyleId>
              </a:tblPr>
              <a:tblGrid>
                <a:gridCol w="7385968">
                  <a:extLst>
                    <a:ext uri="{9D8B030D-6E8A-4147-A177-3AD203B41FA5}">
                      <a16:colId xmlns:a16="http://schemas.microsoft.com/office/drawing/2014/main" val="242558334"/>
                    </a:ext>
                  </a:extLst>
                </a:gridCol>
                <a:gridCol w="4098032">
                  <a:extLst>
                    <a:ext uri="{9D8B030D-6E8A-4147-A177-3AD203B41FA5}">
                      <a16:colId xmlns:a16="http://schemas.microsoft.com/office/drawing/2014/main" val="3173133296"/>
                    </a:ext>
                  </a:extLst>
                </a:gridCol>
              </a:tblGrid>
              <a:tr h="528117">
                <a:tc>
                  <a:txBody>
                    <a:bodyPr/>
                    <a:lstStyle/>
                    <a:p>
                      <a:pPr algn="ctr"/>
                      <a:r>
                        <a:rPr lang="en-IN" sz="1600" dirty="0">
                          <a:latin typeface="Roboto" panose="02000000000000000000" pitchFamily="2" charset="0"/>
                          <a:ea typeface="Roboto" panose="02000000000000000000" pitchFamily="2" charset="0"/>
                          <a:cs typeface="Roboto" panose="02000000000000000000" pitchFamily="2" charset="0"/>
                        </a:rPr>
                        <a:t>Transaction</a:t>
                      </a:r>
                    </a:p>
                  </a:txBody>
                  <a:tcPr/>
                </a:tc>
                <a:tc>
                  <a:txBody>
                    <a:bodyPr/>
                    <a:lstStyle/>
                    <a:p>
                      <a:pPr algn="ctr"/>
                      <a:r>
                        <a:rPr lang="en-IN" sz="1600" dirty="0">
                          <a:latin typeface="Roboto" panose="02000000000000000000" pitchFamily="2" charset="0"/>
                          <a:ea typeface="Roboto" panose="02000000000000000000" pitchFamily="2" charset="0"/>
                          <a:cs typeface="Roboto" panose="02000000000000000000" pitchFamily="2" charset="0"/>
                        </a:rPr>
                        <a:t>Limit</a:t>
                      </a:r>
                    </a:p>
                  </a:txBody>
                  <a:tcPr/>
                </a:tc>
                <a:extLst>
                  <a:ext uri="{0D108BD9-81ED-4DB2-BD59-A6C34878D82A}">
                    <a16:rowId xmlns:a16="http://schemas.microsoft.com/office/drawing/2014/main" val="3293918781"/>
                  </a:ext>
                </a:extLst>
              </a:tr>
              <a:tr h="313569">
                <a:tc>
                  <a:txBody>
                    <a:bodyPr/>
                    <a:lstStyle/>
                    <a:p>
                      <a:r>
                        <a:rPr lang="en-US" sz="1400" dirty="0">
                          <a:latin typeface="Roboto" panose="02000000000000000000" pitchFamily="2" charset="0"/>
                          <a:ea typeface="Roboto" panose="02000000000000000000" pitchFamily="2" charset="0"/>
                          <a:cs typeface="Roboto" panose="02000000000000000000" pitchFamily="2" charset="0"/>
                        </a:rPr>
                        <a:t>Sale, purchase or supply of any goods or material, directly or through appointment of agent</a:t>
                      </a:r>
                      <a:endParaRPr lang="en-IN" sz="1400" dirty="0">
                        <a:latin typeface="Roboto" panose="02000000000000000000" pitchFamily="2" charset="0"/>
                        <a:ea typeface="Roboto" panose="02000000000000000000" pitchFamily="2" charset="0"/>
                        <a:cs typeface="Roboto" panose="02000000000000000000" pitchFamily="2" charset="0"/>
                      </a:endParaRPr>
                    </a:p>
                  </a:txBody>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10% or more of the turnover of the preceding FY</a:t>
                      </a:r>
                    </a:p>
                  </a:txBody>
                  <a:tcPr/>
                </a:tc>
                <a:extLst>
                  <a:ext uri="{0D108BD9-81ED-4DB2-BD59-A6C34878D82A}">
                    <a16:rowId xmlns:a16="http://schemas.microsoft.com/office/drawing/2014/main" val="125862993"/>
                  </a:ext>
                </a:extLst>
              </a:tr>
              <a:tr h="313569">
                <a:tc>
                  <a:txBody>
                    <a:bodyPr/>
                    <a:lstStyle/>
                    <a:p>
                      <a:r>
                        <a:rPr lang="en-IN" sz="1400" dirty="0">
                          <a:latin typeface="Roboto" panose="02000000000000000000" pitchFamily="2" charset="0"/>
                          <a:ea typeface="Roboto" panose="02000000000000000000" pitchFamily="2" charset="0"/>
                          <a:cs typeface="Roboto" panose="02000000000000000000" pitchFamily="2" charset="0"/>
                        </a:rPr>
                        <a:t>Selling or otherwise </a:t>
                      </a:r>
                      <a:r>
                        <a:rPr lang="en-US" sz="1400" dirty="0">
                          <a:latin typeface="Roboto" panose="02000000000000000000" pitchFamily="2" charset="0"/>
                          <a:ea typeface="Roboto" panose="02000000000000000000" pitchFamily="2" charset="0"/>
                          <a:cs typeface="Roboto" panose="02000000000000000000" pitchFamily="2" charset="0"/>
                        </a:rPr>
                        <a:t>disposing of or buying property of any kind, directly or through appointment of agent</a:t>
                      </a:r>
                      <a:endParaRPr lang="en-IN" sz="1400" dirty="0">
                        <a:latin typeface="Roboto" panose="02000000000000000000" pitchFamily="2" charset="0"/>
                        <a:ea typeface="Roboto" panose="02000000000000000000" pitchFamily="2" charset="0"/>
                        <a:cs typeface="Roboto" panose="02000000000000000000" pitchFamily="2" charset="0"/>
                      </a:endParaRPr>
                    </a:p>
                  </a:txBody>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10% or more of the net worth of the preceding FY</a:t>
                      </a:r>
                    </a:p>
                  </a:txBody>
                  <a:tcPr/>
                </a:tc>
                <a:extLst>
                  <a:ext uri="{0D108BD9-81ED-4DB2-BD59-A6C34878D82A}">
                    <a16:rowId xmlns:a16="http://schemas.microsoft.com/office/drawing/2014/main" val="2797106522"/>
                  </a:ext>
                </a:extLst>
              </a:tr>
              <a:tr h="313569">
                <a:tc>
                  <a:txBody>
                    <a:bodyPr/>
                    <a:lstStyle/>
                    <a:p>
                      <a:r>
                        <a:rPr lang="en-US" sz="1400" dirty="0">
                          <a:latin typeface="Roboto" panose="02000000000000000000" pitchFamily="2" charset="0"/>
                          <a:ea typeface="Roboto" panose="02000000000000000000" pitchFamily="2" charset="0"/>
                          <a:cs typeface="Roboto" panose="02000000000000000000" pitchFamily="2" charset="0"/>
                        </a:rPr>
                        <a:t>Leasing of property any kind</a:t>
                      </a:r>
                      <a:endParaRPr lang="en-IN" sz="1400" dirty="0">
                        <a:latin typeface="Roboto" panose="02000000000000000000" pitchFamily="2" charset="0"/>
                        <a:ea typeface="Roboto" panose="02000000000000000000" pitchFamily="2" charset="0"/>
                        <a:cs typeface="Roboto" panose="02000000000000000000" pitchFamily="2" charset="0"/>
                      </a:endParaRPr>
                    </a:p>
                  </a:txBody>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10% or more of the turnover of the preceding FY</a:t>
                      </a:r>
                    </a:p>
                  </a:txBody>
                  <a:tcPr/>
                </a:tc>
                <a:extLst>
                  <a:ext uri="{0D108BD9-81ED-4DB2-BD59-A6C34878D82A}">
                    <a16:rowId xmlns:a16="http://schemas.microsoft.com/office/drawing/2014/main" val="2279515414"/>
                  </a:ext>
                </a:extLst>
              </a:tr>
              <a:tr h="313569">
                <a:tc>
                  <a:txBody>
                    <a:bodyPr/>
                    <a:lstStyle/>
                    <a:p>
                      <a:r>
                        <a:rPr lang="en-US" sz="1400" dirty="0">
                          <a:latin typeface="Roboto" panose="02000000000000000000" pitchFamily="2" charset="0"/>
                          <a:ea typeface="Roboto" panose="02000000000000000000" pitchFamily="2" charset="0"/>
                          <a:cs typeface="Roboto" panose="02000000000000000000" pitchFamily="2" charset="0"/>
                        </a:rPr>
                        <a:t>Availing or rendering of any services, directly or through appointment of agent</a:t>
                      </a:r>
                      <a:endParaRPr lang="en-IN" sz="1400" dirty="0">
                        <a:latin typeface="Roboto" panose="02000000000000000000" pitchFamily="2" charset="0"/>
                        <a:ea typeface="Roboto" panose="02000000000000000000" pitchFamily="2" charset="0"/>
                        <a:cs typeface="Roboto" panose="02000000000000000000" pitchFamily="2" charset="0"/>
                      </a:endParaRPr>
                    </a:p>
                  </a:txBody>
                  <a:tcPr>
                    <a:lnB w="12700" cmpd="sng">
                      <a:noFill/>
                    </a:lnB>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10% or more of the turnover of the preceding FY</a:t>
                      </a:r>
                    </a:p>
                  </a:txBody>
                  <a:tcPr>
                    <a:lnB w="12700" cmpd="sng">
                      <a:noFill/>
                    </a:lnB>
                  </a:tcPr>
                </a:tc>
                <a:extLst>
                  <a:ext uri="{0D108BD9-81ED-4DB2-BD59-A6C34878D82A}">
                    <a16:rowId xmlns:a16="http://schemas.microsoft.com/office/drawing/2014/main" val="2619366141"/>
                  </a:ext>
                </a:extLst>
              </a:tr>
              <a:tr h="324000">
                <a:tc>
                  <a:txBody>
                    <a:bodyPr/>
                    <a:lstStyle/>
                    <a:p>
                      <a:endParaRPr lang="en-IN" sz="1400" dirty="0">
                        <a:latin typeface="Roboto" panose="02000000000000000000" pitchFamily="2" charset="0"/>
                        <a:ea typeface="Roboto" panose="02000000000000000000" pitchFamily="2" charset="0"/>
                        <a:cs typeface="Roboto" panose="02000000000000000000"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IN" sz="1400" dirty="0">
                        <a:latin typeface="Roboto" panose="02000000000000000000" pitchFamily="2" charset="0"/>
                        <a:ea typeface="Roboto" panose="02000000000000000000" pitchFamily="2" charset="0"/>
                        <a:cs typeface="Roboto" panose="02000000000000000000" pitchFamily="2"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224471974"/>
                  </a:ext>
                </a:extLst>
              </a:tr>
              <a:tr h="313569">
                <a:tc>
                  <a:txBody>
                    <a:bodyPr/>
                    <a:lstStyle/>
                    <a:p>
                      <a:r>
                        <a:rPr lang="en-IN" sz="1400" dirty="0">
                          <a:latin typeface="Roboto" panose="02000000000000000000" pitchFamily="2" charset="0"/>
                          <a:ea typeface="Roboto" panose="02000000000000000000" pitchFamily="2" charset="0"/>
                          <a:cs typeface="Roboto" panose="02000000000000000000" pitchFamily="2" charset="0"/>
                        </a:rPr>
                        <a:t>Appointment to any office or place of profit in the company, subsidiary or associate</a:t>
                      </a:r>
                    </a:p>
                  </a:txBody>
                  <a:tcPr>
                    <a:lnT w="12700" cmpd="sng">
                      <a:noFill/>
                    </a:lnT>
                    <a:lnB w="12700" cmpd="sng">
                      <a:noFill/>
                    </a:lnB>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Monthly remuneration exceeds ₹ 2.50 lacs</a:t>
                      </a:r>
                    </a:p>
                  </a:txBody>
                  <a:tcPr>
                    <a:lnT w="12700" cmpd="sng">
                      <a:noFill/>
                    </a:lnT>
                    <a:lnB w="12700" cmpd="sng">
                      <a:noFill/>
                    </a:lnB>
                  </a:tcPr>
                </a:tc>
                <a:extLst>
                  <a:ext uri="{0D108BD9-81ED-4DB2-BD59-A6C34878D82A}">
                    <a16:rowId xmlns:a16="http://schemas.microsoft.com/office/drawing/2014/main" val="168759196"/>
                  </a:ext>
                </a:extLst>
              </a:tr>
              <a:tr h="313569">
                <a:tc>
                  <a:txBody>
                    <a:bodyPr/>
                    <a:lstStyle/>
                    <a:p>
                      <a:r>
                        <a:rPr lang="en-IN" sz="1400" dirty="0">
                          <a:latin typeface="Roboto" panose="02000000000000000000" pitchFamily="2" charset="0"/>
                          <a:ea typeface="Roboto" panose="02000000000000000000" pitchFamily="2" charset="0"/>
                          <a:cs typeface="Roboto" panose="02000000000000000000" pitchFamily="2" charset="0"/>
                        </a:rPr>
                        <a:t>Remuneration for underwriting subscription of any securities</a:t>
                      </a:r>
                    </a:p>
                  </a:txBody>
                  <a:tcPr>
                    <a:lnT w="12700" cmpd="sng">
                      <a:noFill/>
                    </a:lnT>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&gt; 1% of net worth of the preceding FY </a:t>
                      </a:r>
                    </a:p>
                  </a:txBody>
                  <a:tcPr>
                    <a:lnT w="12700" cmpd="sng">
                      <a:noFill/>
                    </a:lnT>
                  </a:tcPr>
                </a:tc>
                <a:extLst>
                  <a:ext uri="{0D108BD9-81ED-4DB2-BD59-A6C34878D82A}">
                    <a16:rowId xmlns:a16="http://schemas.microsoft.com/office/drawing/2014/main" val="2275775241"/>
                  </a:ext>
                </a:extLst>
              </a:tr>
            </a:tbl>
          </a:graphicData>
        </a:graphic>
      </p:graphicFrame>
      <p:sp>
        <p:nvSpPr>
          <p:cNvPr id="7" name="TextBox 6">
            <a:extLst>
              <a:ext uri="{FF2B5EF4-FFF2-40B4-BE49-F238E27FC236}">
                <a16:creationId xmlns:a16="http://schemas.microsoft.com/office/drawing/2014/main" id="{AEC70835-162C-7985-EE85-8F0E3FAA1901}"/>
              </a:ext>
            </a:extLst>
          </p:cNvPr>
          <p:cNvSpPr txBox="1"/>
          <p:nvPr/>
        </p:nvSpPr>
        <p:spPr>
          <a:xfrm>
            <a:off x="352978" y="3630879"/>
            <a:ext cx="11484000" cy="292388"/>
          </a:xfrm>
          <a:prstGeom prst="rect">
            <a:avLst/>
          </a:prstGeom>
          <a:noFill/>
        </p:spPr>
        <p:txBody>
          <a:bodyPr wrap="square" rtlCol="0">
            <a:spAutoFit/>
          </a:bodyPr>
          <a:lstStyle/>
          <a:p>
            <a:r>
              <a:rPr lang="en-US" sz="1300" i="1" dirty="0">
                <a:latin typeface="Roboto" panose="02000000000000000000" pitchFamily="2" charset="0"/>
                <a:ea typeface="Roboto" panose="02000000000000000000" pitchFamily="2" charset="0"/>
                <a:cs typeface="Roboto" panose="02000000000000000000" pitchFamily="2" charset="0"/>
              </a:rPr>
              <a:t>The above limits apply to transactions to be entered individually or taken together with previous transactions during a year</a:t>
            </a:r>
          </a:p>
        </p:txBody>
      </p:sp>
    </p:spTree>
    <p:extLst>
      <p:ext uri="{BB962C8B-B14F-4D97-AF65-F5344CB8AC3E}">
        <p14:creationId xmlns:p14="http://schemas.microsoft.com/office/powerpoint/2010/main" val="24170652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24606B-4549-FCA7-3D05-57D3F84C4283}"/>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2F79CAE2-A7DF-5F8E-F0D0-CC49E51A2603}"/>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Approval mechanism of RPTs – SEBI LODR (Reg. 23)</a:t>
            </a:r>
          </a:p>
        </p:txBody>
      </p:sp>
      <p:sp>
        <p:nvSpPr>
          <p:cNvPr id="4" name="TextBox 3">
            <a:extLst>
              <a:ext uri="{FF2B5EF4-FFF2-40B4-BE49-F238E27FC236}">
                <a16:creationId xmlns:a16="http://schemas.microsoft.com/office/drawing/2014/main" id="{95B90710-231C-4182-8136-FBBFBD7E884B}"/>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52E43EA6-B21D-36D7-3D35-C94024AAA8FA}"/>
              </a:ext>
            </a:extLst>
          </p:cNvPr>
          <p:cNvSpPr txBox="1"/>
          <p:nvPr/>
        </p:nvSpPr>
        <p:spPr>
          <a:xfrm>
            <a:off x="352979" y="1258784"/>
            <a:ext cx="11484000" cy="3293209"/>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All RPTs require AC approval – Approval can be an omnibus approval</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Listed entity should formulate policy on materiality on RPTs indicating thresholds for dealing with such transactions.</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Must be reviewed by Board of Directors at least once in 3 years.</a:t>
            </a:r>
          </a:p>
          <a:p>
            <a:pPr marL="285750" indent="-285750">
              <a:buFont typeface="Wingdings" panose="05000000000000000000" pitchFamily="2" charset="2"/>
              <a:buChar char="Ø"/>
            </a:pPr>
            <a:r>
              <a:rPr lang="en-US" sz="1600" b="1" u="sng" dirty="0">
                <a:latin typeface="Roboto" panose="02000000000000000000" pitchFamily="2" charset="0"/>
                <a:ea typeface="Roboto" panose="02000000000000000000" pitchFamily="2" charset="0"/>
                <a:cs typeface="Roboto" panose="02000000000000000000" pitchFamily="2" charset="0"/>
              </a:rPr>
              <a:t>Material RPT:</a:t>
            </a:r>
          </a:p>
          <a:p>
            <a:r>
              <a:rPr lang="en-US" sz="1600" dirty="0">
                <a:latin typeface="Roboto" panose="02000000000000000000" pitchFamily="2" charset="0"/>
                <a:ea typeface="Roboto" panose="02000000000000000000" pitchFamily="2" charset="0"/>
                <a:cs typeface="Roboto" panose="02000000000000000000" pitchFamily="2" charset="0"/>
              </a:rPr>
              <a:t>RPT (taken individually or taken cumulatively) exceeds:</a:t>
            </a:r>
          </a:p>
          <a:p>
            <a:pPr marL="742950" lvl="1" indent="-285750">
              <a:buFont typeface="Wingdings" panose="05000000000000000000" pitchFamily="2" charset="2"/>
              <a:buChar char="Ø"/>
            </a:pPr>
            <a:r>
              <a:rPr lang="en-US" sz="1600" u="sng" dirty="0">
                <a:latin typeface="Roboto" panose="02000000000000000000" pitchFamily="2" charset="0"/>
                <a:ea typeface="Roboto" panose="02000000000000000000" pitchFamily="2" charset="0"/>
                <a:cs typeface="Roboto" panose="02000000000000000000" pitchFamily="2" charset="0"/>
              </a:rPr>
              <a:t>In case of royalty / brand usage:</a:t>
            </a:r>
            <a:r>
              <a:rPr lang="en-US" sz="1600" dirty="0">
                <a:latin typeface="Roboto" panose="02000000000000000000" pitchFamily="2" charset="0"/>
                <a:ea typeface="Roboto" panose="02000000000000000000" pitchFamily="2" charset="0"/>
                <a:cs typeface="Roboto" panose="02000000000000000000" pitchFamily="2" charset="0"/>
              </a:rPr>
              <a:t> 5% of turnover as per last audited FS</a:t>
            </a:r>
          </a:p>
          <a:p>
            <a:pPr marL="742950" lvl="1" indent="-285750">
              <a:buFont typeface="Wingdings" panose="05000000000000000000" pitchFamily="2" charset="2"/>
              <a:buChar char="Ø"/>
            </a:pPr>
            <a:r>
              <a:rPr lang="en-US" sz="1600" u="sng" dirty="0">
                <a:latin typeface="Roboto" panose="02000000000000000000" pitchFamily="2" charset="0"/>
                <a:ea typeface="Roboto" panose="02000000000000000000" pitchFamily="2" charset="0"/>
                <a:cs typeface="Roboto" panose="02000000000000000000" pitchFamily="2" charset="0"/>
              </a:rPr>
              <a:t>In case of other than royalty / brand usage:</a:t>
            </a:r>
            <a:r>
              <a:rPr lang="en-US" sz="1600" dirty="0">
                <a:latin typeface="Roboto" panose="02000000000000000000" pitchFamily="2" charset="0"/>
                <a:ea typeface="Roboto" panose="02000000000000000000" pitchFamily="2" charset="0"/>
                <a:cs typeface="Roboto" panose="02000000000000000000" pitchFamily="2" charset="0"/>
              </a:rPr>
              <a:t> 10% of turnover as per last audited FS</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All material RPTs require approval of shareholders. Interested shareholders should not vote – Not applicable if entity is under CIRP and resolution plan is passed u/s 31</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Above requirements not applicable for:</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Transaction between 2 Government Companies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Transactions between the holding company and its wholly-owned subsidiary whose accounts are  consolidated with such holding company and placed before the shareholders at the general meeting for approval.</a:t>
            </a:r>
          </a:p>
        </p:txBody>
      </p:sp>
    </p:spTree>
    <p:extLst>
      <p:ext uri="{BB962C8B-B14F-4D97-AF65-F5344CB8AC3E}">
        <p14:creationId xmlns:p14="http://schemas.microsoft.com/office/powerpoint/2010/main" val="35200551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E5C53-0A64-6614-7764-DA5FFD70ADB2}"/>
              </a:ext>
            </a:extLst>
          </p:cNvPr>
          <p:cNvSpPr/>
          <p:nvPr/>
        </p:nvSpPr>
        <p:spPr>
          <a:xfrm>
            <a:off x="-1170879" y="-223025"/>
            <a:ext cx="14117444" cy="7348653"/>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n-IN" dirty="0"/>
          </a:p>
        </p:txBody>
      </p:sp>
      <p:sp>
        <p:nvSpPr>
          <p:cNvPr id="3" name="TextBox 2">
            <a:extLst>
              <a:ext uri="{FF2B5EF4-FFF2-40B4-BE49-F238E27FC236}">
                <a16:creationId xmlns:a16="http://schemas.microsoft.com/office/drawing/2014/main" id="{42306476-1671-9F07-BFFD-8F49990D6850}"/>
              </a:ext>
            </a:extLst>
          </p:cNvPr>
          <p:cNvSpPr txBox="1"/>
          <p:nvPr/>
        </p:nvSpPr>
        <p:spPr>
          <a:xfrm>
            <a:off x="352979" y="6334616"/>
            <a:ext cx="11484000" cy="276999"/>
          </a:xfrm>
          <a:prstGeom prst="rect">
            <a:avLst/>
          </a:prstGeom>
          <a:noFill/>
        </p:spPr>
        <p:txBody>
          <a:bodyPr wrap="square" rtlCol="0">
            <a:spAutoFit/>
          </a:bodyPr>
          <a:lstStyle/>
          <a:p>
            <a:r>
              <a:rPr lang="en-IN" sz="1200" dirty="0">
                <a:solidFill>
                  <a:schemeClr val="bg1"/>
                </a:solidFill>
              </a:rPr>
              <a:t>CA S. Ashwath				            +91 7904503672				                   Ashwath.s@bsas.co.in</a:t>
            </a:r>
          </a:p>
        </p:txBody>
      </p:sp>
      <p:sp>
        <p:nvSpPr>
          <p:cNvPr id="5" name="Flowchart: Connector 4">
            <a:extLst>
              <a:ext uri="{FF2B5EF4-FFF2-40B4-BE49-F238E27FC236}">
                <a16:creationId xmlns:a16="http://schemas.microsoft.com/office/drawing/2014/main" id="{D03791C0-4CEF-AEE8-ECB8-D288DDDDEE7A}"/>
              </a:ext>
            </a:extLst>
          </p:cNvPr>
          <p:cNvSpPr/>
          <p:nvPr/>
        </p:nvSpPr>
        <p:spPr>
          <a:xfrm>
            <a:off x="3327484" y="693986"/>
            <a:ext cx="5525314" cy="523636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6" name="Flowchart: Connector 5">
            <a:extLst>
              <a:ext uri="{FF2B5EF4-FFF2-40B4-BE49-F238E27FC236}">
                <a16:creationId xmlns:a16="http://schemas.microsoft.com/office/drawing/2014/main" id="{4E15414D-D87C-BEF2-0353-06E98E968124}"/>
              </a:ext>
            </a:extLst>
          </p:cNvPr>
          <p:cNvSpPr/>
          <p:nvPr/>
        </p:nvSpPr>
        <p:spPr>
          <a:xfrm>
            <a:off x="3479434" y="844429"/>
            <a:ext cx="5221415" cy="4940396"/>
          </a:xfrm>
          <a:prstGeom prst="flowChartConnector">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IN" dirty="0"/>
          </a:p>
        </p:txBody>
      </p:sp>
      <p:sp>
        <p:nvSpPr>
          <p:cNvPr id="7" name="Flowchart: Connector 6">
            <a:extLst>
              <a:ext uri="{FF2B5EF4-FFF2-40B4-BE49-F238E27FC236}">
                <a16:creationId xmlns:a16="http://schemas.microsoft.com/office/drawing/2014/main" id="{9C0A4E23-76BC-5ED8-4440-520758F0E4F0}"/>
              </a:ext>
            </a:extLst>
          </p:cNvPr>
          <p:cNvSpPr/>
          <p:nvPr/>
        </p:nvSpPr>
        <p:spPr>
          <a:xfrm>
            <a:off x="3681342" y="1054932"/>
            <a:ext cx="4829316" cy="4539224"/>
          </a:xfrm>
          <a:prstGeom prst="flowChartConnector">
            <a:avLst/>
          </a:prstGeom>
        </p:spPr>
        <p:style>
          <a:lnRef idx="0">
            <a:schemeClr val="accent4"/>
          </a:lnRef>
          <a:fillRef idx="3">
            <a:schemeClr val="accent4"/>
          </a:fillRef>
          <a:effectRef idx="3">
            <a:schemeClr val="accent4"/>
          </a:effectRef>
          <a:fontRef idx="minor">
            <a:schemeClr val="lt1"/>
          </a:fontRef>
        </p:style>
        <p:txBody>
          <a:bodyPr tIns="0" bIns="0" rtlCol="0" anchor="ctr"/>
          <a:lstStyle/>
          <a:p>
            <a:pPr algn="ctr"/>
            <a:r>
              <a:rPr lang="en-IN" sz="3600" b="1" dirty="0"/>
              <a:t>Disclosure Requirements</a:t>
            </a:r>
          </a:p>
        </p:txBody>
      </p:sp>
    </p:spTree>
    <p:extLst>
      <p:ext uri="{BB962C8B-B14F-4D97-AF65-F5344CB8AC3E}">
        <p14:creationId xmlns:p14="http://schemas.microsoft.com/office/powerpoint/2010/main" val="19280927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0616DE-5D12-9A7D-A338-CDB13ABBB2D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665181B-048C-A5B2-DE45-883ADE116A88}"/>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Need for RPT Disclosure</a:t>
            </a:r>
          </a:p>
        </p:txBody>
      </p:sp>
      <p:sp>
        <p:nvSpPr>
          <p:cNvPr id="4" name="TextBox 3">
            <a:extLst>
              <a:ext uri="{FF2B5EF4-FFF2-40B4-BE49-F238E27FC236}">
                <a16:creationId xmlns:a16="http://schemas.microsoft.com/office/drawing/2014/main" id="{B1B6765D-C0EF-2208-46D1-CDDE7DB70CC2}"/>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CuadroTexto 350">
            <a:extLst>
              <a:ext uri="{FF2B5EF4-FFF2-40B4-BE49-F238E27FC236}">
                <a16:creationId xmlns:a16="http://schemas.microsoft.com/office/drawing/2014/main" id="{E09BF18F-0748-C243-64D0-1537C59FFC69}"/>
              </a:ext>
            </a:extLst>
          </p:cNvPr>
          <p:cNvSpPr txBox="1"/>
          <p:nvPr/>
        </p:nvSpPr>
        <p:spPr>
          <a:xfrm>
            <a:off x="4568178" y="22418"/>
            <a:ext cx="3055645" cy="7017306"/>
          </a:xfrm>
          <a:prstGeom prst="rect">
            <a:avLst/>
          </a:prstGeom>
          <a:noFill/>
        </p:spPr>
        <p:txBody>
          <a:bodyPr wrap="none" rtlCol="0">
            <a:spAutoFit/>
          </a:bodyPr>
          <a:lstStyle/>
          <a:p>
            <a:pPr algn="ctr"/>
            <a:r>
              <a:rPr lang="en-US" sz="45000" b="1" dirty="0">
                <a:solidFill>
                  <a:schemeClr val="bg1">
                    <a:lumMod val="95000"/>
                  </a:schemeClr>
                </a:solidFill>
                <a:latin typeface="Roboto" panose="02000000000000000000" pitchFamily="2" charset="0"/>
                <a:ea typeface="Roboto" panose="02000000000000000000" pitchFamily="2" charset="0"/>
                <a:cs typeface="Roboto" panose="02000000000000000000" pitchFamily="2" charset="0"/>
              </a:rPr>
              <a:t>?</a:t>
            </a:r>
          </a:p>
        </p:txBody>
      </p:sp>
      <p:sp>
        <p:nvSpPr>
          <p:cNvPr id="6" name="Oval 5">
            <a:extLst>
              <a:ext uri="{FF2B5EF4-FFF2-40B4-BE49-F238E27FC236}">
                <a16:creationId xmlns:a16="http://schemas.microsoft.com/office/drawing/2014/main" id="{71D49D73-86DC-6175-2328-53950030D30E}"/>
              </a:ext>
            </a:extLst>
          </p:cNvPr>
          <p:cNvSpPr/>
          <p:nvPr/>
        </p:nvSpPr>
        <p:spPr>
          <a:xfrm>
            <a:off x="6638672" y="2643821"/>
            <a:ext cx="286257" cy="286257"/>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V" sz="900">
              <a:latin typeface="Roboto" panose="02000000000000000000" pitchFamily="2" charset="0"/>
              <a:ea typeface="Roboto" panose="02000000000000000000" pitchFamily="2" charset="0"/>
              <a:cs typeface="Roboto" panose="02000000000000000000" pitchFamily="2" charset="0"/>
            </a:endParaRPr>
          </a:p>
        </p:txBody>
      </p:sp>
      <p:sp>
        <p:nvSpPr>
          <p:cNvPr id="7" name="Oval 6">
            <a:extLst>
              <a:ext uri="{FF2B5EF4-FFF2-40B4-BE49-F238E27FC236}">
                <a16:creationId xmlns:a16="http://schemas.microsoft.com/office/drawing/2014/main" id="{7035A528-3F41-00C5-A532-C243C8009633}"/>
              </a:ext>
            </a:extLst>
          </p:cNvPr>
          <p:cNvSpPr/>
          <p:nvPr/>
        </p:nvSpPr>
        <p:spPr>
          <a:xfrm>
            <a:off x="5864833" y="3821431"/>
            <a:ext cx="286257" cy="286257"/>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V" sz="900">
              <a:latin typeface="Roboto" panose="02000000000000000000" pitchFamily="2" charset="0"/>
              <a:ea typeface="Roboto" panose="02000000000000000000" pitchFamily="2" charset="0"/>
              <a:cs typeface="Roboto" panose="02000000000000000000" pitchFamily="2" charset="0"/>
            </a:endParaRPr>
          </a:p>
        </p:txBody>
      </p:sp>
      <p:sp>
        <p:nvSpPr>
          <p:cNvPr id="8" name="Oval 7">
            <a:extLst>
              <a:ext uri="{FF2B5EF4-FFF2-40B4-BE49-F238E27FC236}">
                <a16:creationId xmlns:a16="http://schemas.microsoft.com/office/drawing/2014/main" id="{6039EE0C-B6F4-991D-0B60-FBFBC20DD276}"/>
              </a:ext>
            </a:extLst>
          </p:cNvPr>
          <p:cNvSpPr/>
          <p:nvPr/>
        </p:nvSpPr>
        <p:spPr>
          <a:xfrm>
            <a:off x="5824188" y="5043116"/>
            <a:ext cx="286257" cy="286257"/>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V" sz="900">
              <a:latin typeface="Roboto" panose="02000000000000000000" pitchFamily="2" charset="0"/>
              <a:ea typeface="Roboto" panose="02000000000000000000" pitchFamily="2" charset="0"/>
              <a:cs typeface="Roboto" panose="02000000000000000000" pitchFamily="2" charset="0"/>
            </a:endParaRPr>
          </a:p>
        </p:txBody>
      </p:sp>
      <p:cxnSp>
        <p:nvCxnSpPr>
          <p:cNvPr id="9" name="Straight Connector 8">
            <a:extLst>
              <a:ext uri="{FF2B5EF4-FFF2-40B4-BE49-F238E27FC236}">
                <a16:creationId xmlns:a16="http://schemas.microsoft.com/office/drawing/2014/main" id="{226567D7-F0EB-7A7E-5902-E634F54854AD}"/>
              </a:ext>
            </a:extLst>
          </p:cNvPr>
          <p:cNvCxnSpPr>
            <a:cxnSpLocks/>
          </p:cNvCxnSpPr>
          <p:nvPr/>
        </p:nvCxnSpPr>
        <p:spPr>
          <a:xfrm flipH="1">
            <a:off x="1352083" y="1879275"/>
            <a:ext cx="4270376" cy="1"/>
          </a:xfrm>
          <a:prstGeom prst="line">
            <a:avLst/>
          </a:prstGeom>
          <a:ln w="57150"/>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B7BDD29-15F7-89CB-EA66-E952FCA1B4F5}"/>
              </a:ext>
            </a:extLst>
          </p:cNvPr>
          <p:cNvCxnSpPr/>
          <p:nvPr/>
        </p:nvCxnSpPr>
        <p:spPr>
          <a:xfrm flipH="1" flipV="1">
            <a:off x="6795248" y="2790772"/>
            <a:ext cx="4044670" cy="1"/>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18D1BC5-4B43-D56C-8D72-EF93660E041A}"/>
              </a:ext>
            </a:extLst>
          </p:cNvPr>
          <p:cNvCxnSpPr>
            <a:cxnSpLocks/>
          </p:cNvCxnSpPr>
          <p:nvPr/>
        </p:nvCxnSpPr>
        <p:spPr>
          <a:xfrm flipH="1">
            <a:off x="1335743" y="3964560"/>
            <a:ext cx="4760258"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6000B14-CB0C-5B9E-8CCA-A20D1FDBAE67}"/>
              </a:ext>
            </a:extLst>
          </p:cNvPr>
          <p:cNvCxnSpPr>
            <a:cxnSpLocks/>
          </p:cNvCxnSpPr>
          <p:nvPr/>
        </p:nvCxnSpPr>
        <p:spPr>
          <a:xfrm flipH="1" flipV="1">
            <a:off x="6096000" y="5181218"/>
            <a:ext cx="4743918" cy="16468"/>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7A4B17E3-F0F5-3A05-9C3C-EA5B61EF502E}"/>
              </a:ext>
            </a:extLst>
          </p:cNvPr>
          <p:cNvSpPr/>
          <p:nvPr/>
        </p:nvSpPr>
        <p:spPr>
          <a:xfrm>
            <a:off x="1335740" y="1453773"/>
            <a:ext cx="3232437" cy="369332"/>
          </a:xfrm>
          <a:prstGeom prst="rect">
            <a:avLst/>
          </a:prstGeom>
        </p:spPr>
        <p:txBody>
          <a:bodyPr wrap="square">
            <a:spAutoFit/>
          </a:bodyPr>
          <a:lstStyle/>
          <a:p>
            <a:r>
              <a:rPr lang="en-US" b="1" dirty="0">
                <a:solidFill>
                  <a:schemeClr val="tx2"/>
                </a:solidFill>
                <a:latin typeface="Roboto" panose="02000000000000000000" pitchFamily="2" charset="0"/>
                <a:ea typeface="Roboto" panose="02000000000000000000" pitchFamily="2" charset="0"/>
                <a:cs typeface="Roboto" panose="02000000000000000000" pitchFamily="2" charset="0"/>
              </a:rPr>
              <a:t>Transparency &amp; Fairness</a:t>
            </a:r>
          </a:p>
        </p:txBody>
      </p:sp>
      <p:sp>
        <p:nvSpPr>
          <p:cNvPr id="14" name="TextBox 13">
            <a:extLst>
              <a:ext uri="{FF2B5EF4-FFF2-40B4-BE49-F238E27FC236}">
                <a16:creationId xmlns:a16="http://schemas.microsoft.com/office/drawing/2014/main" id="{954F2D2E-9320-4833-1AFA-18812D6B7770}"/>
              </a:ext>
            </a:extLst>
          </p:cNvPr>
          <p:cNvSpPr txBox="1"/>
          <p:nvPr/>
        </p:nvSpPr>
        <p:spPr>
          <a:xfrm>
            <a:off x="1335741" y="2022776"/>
            <a:ext cx="3624691" cy="1384995"/>
          </a:xfrm>
          <a:prstGeom prst="rect">
            <a:avLst/>
          </a:prstGeom>
          <a:noFill/>
        </p:spPr>
        <p:txBody>
          <a:bodyPr wrap="square" rtlCol="0">
            <a:spAutoFit/>
          </a:bodyPr>
          <a:lstStyle/>
          <a:p>
            <a:r>
              <a:rPr lang="en-US" sz="1400" dirty="0">
                <a:latin typeface="Roboto" panose="02000000000000000000" pitchFamily="2" charset="0"/>
                <a:ea typeface="Roboto" panose="02000000000000000000" pitchFamily="2" charset="0"/>
                <a:cs typeface="Roboto" panose="02000000000000000000" pitchFamily="2" charset="0"/>
              </a:rPr>
              <a:t>Allows stakeholders to understand connections that may impact the entity’s financial performance or position. Allows investors to judge management’s commitment to transparency and fair dealings.</a:t>
            </a:r>
          </a:p>
        </p:txBody>
      </p:sp>
      <p:sp>
        <p:nvSpPr>
          <p:cNvPr id="15" name="Rectangle 14">
            <a:extLst>
              <a:ext uri="{FF2B5EF4-FFF2-40B4-BE49-F238E27FC236}">
                <a16:creationId xmlns:a16="http://schemas.microsoft.com/office/drawing/2014/main" id="{6A3D7013-7077-A511-4FEC-9F71D6DDD70C}"/>
              </a:ext>
            </a:extLst>
          </p:cNvPr>
          <p:cNvSpPr/>
          <p:nvPr/>
        </p:nvSpPr>
        <p:spPr>
          <a:xfrm>
            <a:off x="1335741" y="3546923"/>
            <a:ext cx="2712152" cy="369332"/>
          </a:xfrm>
          <a:prstGeom prst="rect">
            <a:avLst/>
          </a:prstGeom>
        </p:spPr>
        <p:txBody>
          <a:bodyPr wrap="square">
            <a:spAutoFit/>
          </a:bodyPr>
          <a:lstStyle/>
          <a:p>
            <a:r>
              <a:rPr lang="en-US" b="1" dirty="0">
                <a:solidFill>
                  <a:schemeClr val="tx2"/>
                </a:solidFill>
                <a:latin typeface="Roboto" panose="02000000000000000000" pitchFamily="2" charset="0"/>
                <a:ea typeface="Roboto" panose="02000000000000000000" pitchFamily="2" charset="0"/>
                <a:cs typeface="Roboto" panose="02000000000000000000" pitchFamily="2" charset="0"/>
              </a:rPr>
              <a:t>Risk assessment</a:t>
            </a:r>
          </a:p>
        </p:txBody>
      </p:sp>
      <p:sp>
        <p:nvSpPr>
          <p:cNvPr id="16" name="TextBox 15">
            <a:extLst>
              <a:ext uri="{FF2B5EF4-FFF2-40B4-BE49-F238E27FC236}">
                <a16:creationId xmlns:a16="http://schemas.microsoft.com/office/drawing/2014/main" id="{509645FC-6A0F-72DD-0A1F-3DFC1707EB04}"/>
              </a:ext>
            </a:extLst>
          </p:cNvPr>
          <p:cNvSpPr txBox="1"/>
          <p:nvPr/>
        </p:nvSpPr>
        <p:spPr>
          <a:xfrm>
            <a:off x="1335741" y="4082474"/>
            <a:ext cx="3624691" cy="1384995"/>
          </a:xfrm>
          <a:prstGeom prst="rect">
            <a:avLst/>
          </a:prstGeom>
          <a:noFill/>
        </p:spPr>
        <p:txBody>
          <a:bodyPr wrap="square" rtlCol="0">
            <a:spAutoFit/>
          </a:bodyPr>
          <a:lstStyle/>
          <a:p>
            <a:r>
              <a:rPr lang="en-US" sz="1400" dirty="0">
                <a:latin typeface="Roboto" panose="02000000000000000000" pitchFamily="2" charset="0"/>
                <a:ea typeface="Roboto" panose="02000000000000000000" pitchFamily="2" charset="0"/>
                <a:cs typeface="Roboto" panose="02000000000000000000" pitchFamily="2" charset="0"/>
              </a:rPr>
              <a:t>Some related party transactions can indicate concentration risks or dependencies. For instance, if a significant portion of an entity’s revenue is from a related party, it may be vulnerable if that relationship changes.</a:t>
            </a:r>
          </a:p>
        </p:txBody>
      </p:sp>
      <p:sp>
        <p:nvSpPr>
          <p:cNvPr id="17" name="Rectangle 16">
            <a:extLst>
              <a:ext uri="{FF2B5EF4-FFF2-40B4-BE49-F238E27FC236}">
                <a16:creationId xmlns:a16="http://schemas.microsoft.com/office/drawing/2014/main" id="{0FA1ED83-67E5-5A59-D8BF-9A4586A80DA9}"/>
              </a:ext>
            </a:extLst>
          </p:cNvPr>
          <p:cNvSpPr/>
          <p:nvPr/>
        </p:nvSpPr>
        <p:spPr>
          <a:xfrm>
            <a:off x="7231567" y="2363111"/>
            <a:ext cx="3550703" cy="369332"/>
          </a:xfrm>
          <a:prstGeom prst="rect">
            <a:avLst/>
          </a:prstGeom>
        </p:spPr>
        <p:txBody>
          <a:bodyPr wrap="square">
            <a:spAutoFit/>
          </a:bodyPr>
          <a:lstStyle/>
          <a:p>
            <a:pPr algn="r"/>
            <a:r>
              <a:rPr lang="en-US" b="1" dirty="0">
                <a:solidFill>
                  <a:schemeClr val="tx2"/>
                </a:solidFill>
                <a:latin typeface="Roboto" panose="02000000000000000000" pitchFamily="2" charset="0"/>
                <a:ea typeface="Roboto" panose="02000000000000000000" pitchFamily="2" charset="0"/>
                <a:cs typeface="Roboto" panose="02000000000000000000" pitchFamily="2" charset="0"/>
              </a:rPr>
              <a:t>Detection of Conflicts of Interest</a:t>
            </a:r>
          </a:p>
        </p:txBody>
      </p:sp>
      <p:sp>
        <p:nvSpPr>
          <p:cNvPr id="18" name="TextBox 17">
            <a:extLst>
              <a:ext uri="{FF2B5EF4-FFF2-40B4-BE49-F238E27FC236}">
                <a16:creationId xmlns:a16="http://schemas.microsoft.com/office/drawing/2014/main" id="{69FD89BF-5BBF-F2D6-FFC8-42E0B793D523}"/>
              </a:ext>
            </a:extLst>
          </p:cNvPr>
          <p:cNvSpPr txBox="1"/>
          <p:nvPr/>
        </p:nvSpPr>
        <p:spPr>
          <a:xfrm>
            <a:off x="6924929" y="2932114"/>
            <a:ext cx="3931329" cy="1384995"/>
          </a:xfrm>
          <a:prstGeom prst="rect">
            <a:avLst/>
          </a:prstGeom>
          <a:noFill/>
        </p:spPr>
        <p:txBody>
          <a:bodyPr wrap="square" rtlCol="0">
            <a:spAutoFit/>
          </a:bodyPr>
          <a:lstStyle/>
          <a:p>
            <a:pPr algn="r"/>
            <a:r>
              <a:rPr lang="en-US" sz="1400" dirty="0">
                <a:latin typeface="Roboto" panose="02000000000000000000" pitchFamily="2" charset="0"/>
                <a:ea typeface="Roboto" panose="02000000000000000000" pitchFamily="2" charset="0"/>
                <a:cs typeface="Roboto" panose="02000000000000000000" pitchFamily="2" charset="0"/>
              </a:rPr>
              <a:t>Related parties might have personal or financial interests that conflict with the entity's interests. Disclosing these transactions helps to assess if any decisions were influenced by relationships rather than purely business motivations.</a:t>
            </a:r>
          </a:p>
        </p:txBody>
      </p:sp>
      <p:sp>
        <p:nvSpPr>
          <p:cNvPr id="19" name="Rectangle 18">
            <a:extLst>
              <a:ext uri="{FF2B5EF4-FFF2-40B4-BE49-F238E27FC236}">
                <a16:creationId xmlns:a16="http://schemas.microsoft.com/office/drawing/2014/main" id="{751EB04C-10E8-7B83-FA3B-0F4237BF81D2}"/>
              </a:ext>
            </a:extLst>
          </p:cNvPr>
          <p:cNvSpPr/>
          <p:nvPr/>
        </p:nvSpPr>
        <p:spPr>
          <a:xfrm>
            <a:off x="6534615" y="4760447"/>
            <a:ext cx="4247655" cy="369332"/>
          </a:xfrm>
          <a:prstGeom prst="rect">
            <a:avLst/>
          </a:prstGeom>
        </p:spPr>
        <p:txBody>
          <a:bodyPr wrap="square">
            <a:spAutoFit/>
          </a:bodyPr>
          <a:lstStyle/>
          <a:p>
            <a:pPr algn="r"/>
            <a:r>
              <a:rPr lang="en-US" b="1" dirty="0">
                <a:solidFill>
                  <a:schemeClr val="tx2"/>
                </a:solidFill>
                <a:latin typeface="Roboto" panose="02000000000000000000" pitchFamily="2" charset="0"/>
                <a:ea typeface="Roboto" panose="02000000000000000000" pitchFamily="2" charset="0"/>
                <a:cs typeface="Roboto" panose="02000000000000000000" pitchFamily="2" charset="0"/>
              </a:rPr>
              <a:t>Detection of potential misstatements</a:t>
            </a:r>
          </a:p>
        </p:txBody>
      </p:sp>
      <p:sp>
        <p:nvSpPr>
          <p:cNvPr id="20" name="TextBox 19">
            <a:extLst>
              <a:ext uri="{FF2B5EF4-FFF2-40B4-BE49-F238E27FC236}">
                <a16:creationId xmlns:a16="http://schemas.microsoft.com/office/drawing/2014/main" id="{6E383B09-A682-8EE5-F8FE-4659B743612E}"/>
              </a:ext>
            </a:extLst>
          </p:cNvPr>
          <p:cNvSpPr txBox="1"/>
          <p:nvPr/>
        </p:nvSpPr>
        <p:spPr>
          <a:xfrm>
            <a:off x="6534615" y="5329450"/>
            <a:ext cx="4321643" cy="738664"/>
          </a:xfrm>
          <a:prstGeom prst="rect">
            <a:avLst/>
          </a:prstGeom>
          <a:noFill/>
        </p:spPr>
        <p:txBody>
          <a:bodyPr wrap="square" rtlCol="0">
            <a:spAutoFit/>
          </a:bodyPr>
          <a:lstStyle/>
          <a:p>
            <a:pPr algn="r"/>
            <a:r>
              <a:rPr lang="en-US" sz="1400" dirty="0">
                <a:latin typeface="Roboto" panose="02000000000000000000" pitchFamily="2" charset="0"/>
                <a:ea typeface="Roboto" panose="02000000000000000000" pitchFamily="2" charset="0"/>
                <a:cs typeface="Roboto" panose="02000000000000000000" pitchFamily="2" charset="0"/>
              </a:rPr>
              <a:t>RPTs can be used to manipulate profits or financial position by transferring assets or liabilities at non-market rates or terms.</a:t>
            </a:r>
          </a:p>
        </p:txBody>
      </p:sp>
      <p:sp>
        <p:nvSpPr>
          <p:cNvPr id="21" name="Oval 20">
            <a:extLst>
              <a:ext uri="{FF2B5EF4-FFF2-40B4-BE49-F238E27FC236}">
                <a16:creationId xmlns:a16="http://schemas.microsoft.com/office/drawing/2014/main" id="{E0E88A5A-D5FE-240F-53B7-8204B796E179}"/>
              </a:ext>
            </a:extLst>
          </p:cNvPr>
          <p:cNvSpPr/>
          <p:nvPr/>
        </p:nvSpPr>
        <p:spPr>
          <a:xfrm>
            <a:off x="5472157" y="1731458"/>
            <a:ext cx="286257" cy="28625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V" sz="900">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461742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80138-ACE6-2B36-9FB6-568795A6CE74}"/>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7814594-799D-A1DF-A205-952F230B0B78}"/>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Companies Act, 2013 – Non-FS Disclosures</a:t>
            </a:r>
          </a:p>
        </p:txBody>
      </p:sp>
      <p:sp>
        <p:nvSpPr>
          <p:cNvPr id="4" name="TextBox 3">
            <a:extLst>
              <a:ext uri="{FF2B5EF4-FFF2-40B4-BE49-F238E27FC236}">
                <a16:creationId xmlns:a16="http://schemas.microsoft.com/office/drawing/2014/main" id="{105DD662-C7CF-EB09-3F14-E885DFCDA834}"/>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TextBox 2">
            <a:extLst>
              <a:ext uri="{FF2B5EF4-FFF2-40B4-BE49-F238E27FC236}">
                <a16:creationId xmlns:a16="http://schemas.microsoft.com/office/drawing/2014/main" id="{16EECEA2-3F14-25D1-2018-855A4195E43D}"/>
              </a:ext>
            </a:extLst>
          </p:cNvPr>
          <p:cNvSpPr txBox="1"/>
          <p:nvPr/>
        </p:nvSpPr>
        <p:spPr>
          <a:xfrm>
            <a:off x="352979" y="1258784"/>
            <a:ext cx="11484000" cy="3046988"/>
          </a:xfrm>
          <a:prstGeom prst="rect">
            <a:avLst/>
          </a:prstGeom>
          <a:noFill/>
        </p:spPr>
        <p:txBody>
          <a:bodyPr wrap="square" rtlCol="0">
            <a:spAutoFit/>
          </a:bodyPr>
          <a:lstStyle/>
          <a:p>
            <a:r>
              <a:rPr lang="en-US" sz="1600" b="1" u="sng" dirty="0">
                <a:latin typeface="Roboto" panose="02000000000000000000" pitchFamily="2" charset="0"/>
                <a:ea typeface="Roboto" panose="02000000000000000000" pitchFamily="2" charset="0"/>
                <a:cs typeface="Roboto" panose="02000000000000000000" pitchFamily="2" charset="0"/>
              </a:rPr>
              <a:t>Section 184(2):</a:t>
            </a:r>
            <a:endParaRPr lang="en-US" sz="1600" dirty="0">
              <a:latin typeface="Roboto" panose="02000000000000000000" pitchFamily="2" charset="0"/>
              <a:ea typeface="Roboto" panose="02000000000000000000" pitchFamily="2" charset="0"/>
              <a:cs typeface="Roboto" panose="02000000000000000000" pitchFamily="2" charset="0"/>
            </a:endParaRP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Disclosure of interest by a director in an RPT entered or proposed to be entered into:</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With a body corporate where director individually or in association with another director, holds more than 2% of shareholding in that entity or is a promoter, manager, CEO of the entity, </a:t>
            </a:r>
            <a:r>
              <a:rPr lang="en-US" sz="1600" b="1" u="sng" dirty="0">
                <a:latin typeface="Roboto" panose="02000000000000000000" pitchFamily="2" charset="0"/>
                <a:ea typeface="Roboto" panose="02000000000000000000" pitchFamily="2" charset="0"/>
                <a:cs typeface="Roboto" panose="02000000000000000000" pitchFamily="2" charset="0"/>
              </a:rPr>
              <a:t>OR</a:t>
            </a:r>
            <a:endParaRPr lang="en-US" sz="1600" dirty="0">
              <a:latin typeface="Roboto" panose="02000000000000000000" pitchFamily="2" charset="0"/>
              <a:ea typeface="Roboto" panose="02000000000000000000" pitchFamily="2" charset="0"/>
              <a:cs typeface="Roboto" panose="02000000000000000000" pitchFamily="2" charset="0"/>
            </a:endParaRP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With a form or other entity where director is a partner or member</a:t>
            </a:r>
          </a:p>
          <a:p>
            <a:r>
              <a:rPr lang="en-US" sz="1600" b="1" u="sng" dirty="0">
                <a:latin typeface="Roboto" panose="02000000000000000000" pitchFamily="2" charset="0"/>
                <a:ea typeface="Roboto" panose="02000000000000000000" pitchFamily="2" charset="0"/>
                <a:cs typeface="Roboto" panose="02000000000000000000" pitchFamily="2" charset="0"/>
              </a:rPr>
              <a:t>Section 134:</a:t>
            </a:r>
            <a:endParaRPr lang="en-US" sz="1600" dirty="0">
              <a:latin typeface="Roboto" panose="02000000000000000000" pitchFamily="2" charset="0"/>
              <a:ea typeface="Roboto" panose="02000000000000000000" pitchFamily="2" charset="0"/>
              <a:cs typeface="Roboto" panose="02000000000000000000" pitchFamily="2" charset="0"/>
            </a:endParaRP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Disclose particulars of contracts / arrangement with related parties in AOC-2</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Where Board has not accepted recommendations of AC, the same shall be disclosed in Board’s report along with reasons</a:t>
            </a:r>
          </a:p>
          <a:p>
            <a:r>
              <a:rPr lang="en-US" sz="1600" b="1" u="sng" dirty="0">
                <a:latin typeface="Roboto" panose="02000000000000000000" pitchFamily="2" charset="0"/>
                <a:ea typeface="Roboto" panose="02000000000000000000" pitchFamily="2" charset="0"/>
                <a:cs typeface="Roboto" panose="02000000000000000000" pitchFamily="2" charset="0"/>
              </a:rPr>
              <a:t>Section 189:</a:t>
            </a:r>
            <a:endParaRPr lang="en-US" sz="1600" dirty="0">
              <a:latin typeface="Roboto" panose="02000000000000000000" pitchFamily="2" charset="0"/>
              <a:ea typeface="Roboto" panose="02000000000000000000" pitchFamily="2" charset="0"/>
              <a:cs typeface="Roboto" panose="02000000000000000000" pitchFamily="2" charset="0"/>
            </a:endParaRP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Maintain a register in Form MBP-4 containing particulars of:</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Contracts / arrangements with a body corporate or other entity referred in 184(2)</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Contracts / arrangements with a related party for transactions under Section 188.</a:t>
            </a:r>
          </a:p>
        </p:txBody>
      </p:sp>
    </p:spTree>
    <p:extLst>
      <p:ext uri="{BB962C8B-B14F-4D97-AF65-F5344CB8AC3E}">
        <p14:creationId xmlns:p14="http://schemas.microsoft.com/office/powerpoint/2010/main" val="17868130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AD7481-45D6-9E5D-9FC7-EB07E3894341}"/>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33FBB6EE-2A47-AC5C-8554-64A80D7FF837}"/>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Companies Act, 2013 – FS Disclosures</a:t>
            </a:r>
          </a:p>
        </p:txBody>
      </p:sp>
      <p:sp>
        <p:nvSpPr>
          <p:cNvPr id="4" name="TextBox 3">
            <a:extLst>
              <a:ext uri="{FF2B5EF4-FFF2-40B4-BE49-F238E27FC236}">
                <a16:creationId xmlns:a16="http://schemas.microsoft.com/office/drawing/2014/main" id="{4FDF53C7-6D0D-D90E-327C-F8E939AD5860}"/>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TextBox 2">
            <a:extLst>
              <a:ext uri="{FF2B5EF4-FFF2-40B4-BE49-F238E27FC236}">
                <a16:creationId xmlns:a16="http://schemas.microsoft.com/office/drawing/2014/main" id="{8E170DE8-A445-4493-7F69-B6133E903200}"/>
              </a:ext>
            </a:extLst>
          </p:cNvPr>
          <p:cNvSpPr txBox="1"/>
          <p:nvPr/>
        </p:nvSpPr>
        <p:spPr>
          <a:xfrm>
            <a:off x="352979" y="1258784"/>
            <a:ext cx="11484000" cy="2308324"/>
          </a:xfrm>
          <a:prstGeom prst="rect">
            <a:avLst/>
          </a:prstGeom>
          <a:noFill/>
        </p:spPr>
        <p:txBody>
          <a:bodyPr wrap="square" rtlCol="0">
            <a:spAutoFit/>
          </a:bodyPr>
          <a:lstStyle/>
          <a:p>
            <a:r>
              <a:rPr lang="en-US" sz="1600" b="1" u="sng" dirty="0">
                <a:latin typeface="Roboto" panose="02000000000000000000" pitchFamily="2" charset="0"/>
                <a:ea typeface="Roboto" panose="02000000000000000000" pitchFamily="2" charset="0"/>
                <a:cs typeface="Roboto" panose="02000000000000000000" pitchFamily="2" charset="0"/>
              </a:rPr>
              <a:t>Schedule III:</a:t>
            </a:r>
            <a:endParaRPr lang="en-US" sz="1600" dirty="0">
              <a:latin typeface="Roboto" panose="02000000000000000000" pitchFamily="2" charset="0"/>
              <a:ea typeface="Roboto" panose="02000000000000000000" pitchFamily="2" charset="0"/>
              <a:cs typeface="Roboto" panose="02000000000000000000" pitchFamily="2" charset="0"/>
            </a:endParaRP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Each item on the face of the Balance Sheet and Statement of Profit and Loss shall be cross-referenced to any related information in the notes to accounts. </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In preparing the Financial Statements including the notes to accounts, a balance has to be maintained between providing excessive detail that may not assist users of financial statements and not providing important information as a result of too much aggregation.</a:t>
            </a:r>
          </a:p>
          <a:p>
            <a:pPr marL="285750" indent="-285750">
              <a:buFont typeface="Wingdings" panose="05000000000000000000" pitchFamily="2" charset="2"/>
              <a:buChar char="Ø"/>
            </a:pPr>
            <a:r>
              <a:rPr lang="en-US" sz="1600" u="sng" dirty="0">
                <a:latin typeface="Roboto" panose="02000000000000000000" pitchFamily="2" charset="0"/>
                <a:ea typeface="Roboto" panose="02000000000000000000" pitchFamily="2" charset="0"/>
                <a:cs typeface="Roboto" panose="02000000000000000000" pitchFamily="2" charset="0"/>
              </a:rPr>
              <a:t>Additional Regulatory Information:</a:t>
            </a:r>
            <a:endParaRPr lang="en-US" sz="1600" dirty="0">
              <a:latin typeface="Roboto" panose="02000000000000000000" pitchFamily="2" charset="0"/>
              <a:ea typeface="Roboto" panose="02000000000000000000" pitchFamily="2" charset="0"/>
              <a:cs typeface="Roboto" panose="02000000000000000000" pitchFamily="2" charset="0"/>
            </a:endParaRP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Amount of loan / advance in the nature of loan outstanding along with % to total loans and advances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CSR contributions to RPTs</a:t>
            </a:r>
          </a:p>
        </p:txBody>
      </p:sp>
    </p:spTree>
    <p:extLst>
      <p:ext uri="{BB962C8B-B14F-4D97-AF65-F5344CB8AC3E}">
        <p14:creationId xmlns:p14="http://schemas.microsoft.com/office/powerpoint/2010/main" val="16341510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515EB-847F-8091-2873-B9B1AB1CB38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F7C51815-F176-1061-2721-A782603A70C8}"/>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AS 18</a:t>
            </a:r>
          </a:p>
        </p:txBody>
      </p:sp>
      <p:sp>
        <p:nvSpPr>
          <p:cNvPr id="4" name="TextBox 3">
            <a:extLst>
              <a:ext uri="{FF2B5EF4-FFF2-40B4-BE49-F238E27FC236}">
                <a16:creationId xmlns:a16="http://schemas.microsoft.com/office/drawing/2014/main" id="{05E98C9A-D0B5-EB3F-BCCD-BFEC9AF6846B}"/>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TextBox 2">
            <a:extLst>
              <a:ext uri="{FF2B5EF4-FFF2-40B4-BE49-F238E27FC236}">
                <a16:creationId xmlns:a16="http://schemas.microsoft.com/office/drawing/2014/main" id="{D5D28558-3310-7815-FBC9-A6A90545770A}"/>
              </a:ext>
            </a:extLst>
          </p:cNvPr>
          <p:cNvSpPr txBox="1"/>
          <p:nvPr/>
        </p:nvSpPr>
        <p:spPr>
          <a:xfrm>
            <a:off x="352979" y="1258784"/>
            <a:ext cx="11484000" cy="3785652"/>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Name of related party and nature of relationship </a:t>
            </a:r>
            <a:r>
              <a:rPr lang="en-US" sz="1600" u="sng" dirty="0">
                <a:latin typeface="Roboto" panose="02000000000000000000" pitchFamily="2" charset="0"/>
                <a:ea typeface="Roboto" panose="02000000000000000000" pitchFamily="2" charset="0"/>
                <a:cs typeface="Roboto" panose="02000000000000000000" pitchFamily="2" charset="0"/>
              </a:rPr>
              <a:t>where control exists </a:t>
            </a:r>
            <a:r>
              <a:rPr lang="en-US" sz="1600" dirty="0">
                <a:latin typeface="Roboto" panose="02000000000000000000" pitchFamily="2" charset="0"/>
                <a:ea typeface="Roboto" panose="02000000000000000000" pitchFamily="2" charset="0"/>
                <a:cs typeface="Roboto" panose="02000000000000000000" pitchFamily="2" charset="0"/>
              </a:rPr>
              <a:t>(irrespective of whether there is a transaction)</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Name of related party and nature of relationship (where there is a transaction)</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Disclosure of transactions with related parties: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Name of party</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Relationship</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Nature of transactions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Balance outstanding </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Volume of transaction (normally amount. However, standard allows appropriate proportion also)</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The amounts or appropriate proportions of outstanding items pertaining to related parties at the balance sheet date and provisions for doubtful debts due from such parties at that date</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Amounts written off or written back in the period in respect of debts due from or to related parties.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Any other elements of the related party transactions necessary for an understanding of the financial statements;</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Items of similar nature may be aggregated based on type of related party (Holding Company, Entities where control exists, etc.) except where separate disclosure is required.</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Key is that balance should be struck between providing too much and too less information</a:t>
            </a:r>
          </a:p>
        </p:txBody>
      </p:sp>
    </p:spTree>
    <p:extLst>
      <p:ext uri="{BB962C8B-B14F-4D97-AF65-F5344CB8AC3E}">
        <p14:creationId xmlns:p14="http://schemas.microsoft.com/office/powerpoint/2010/main" val="18517137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55E63-0ECC-AFC4-24D0-E81C02246506}"/>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2E13946C-B6E0-F475-3888-7ED9D6D4A451}"/>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Ind AS 24</a:t>
            </a:r>
          </a:p>
        </p:txBody>
      </p:sp>
      <p:sp>
        <p:nvSpPr>
          <p:cNvPr id="4" name="TextBox 3">
            <a:extLst>
              <a:ext uri="{FF2B5EF4-FFF2-40B4-BE49-F238E27FC236}">
                <a16:creationId xmlns:a16="http://schemas.microsoft.com/office/drawing/2014/main" id="{4DF618DD-267A-09BD-7D9D-5F232B5AE293}"/>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TextBox 2">
            <a:extLst>
              <a:ext uri="{FF2B5EF4-FFF2-40B4-BE49-F238E27FC236}">
                <a16:creationId xmlns:a16="http://schemas.microsoft.com/office/drawing/2014/main" id="{BB9EFB4C-000C-23C0-C412-4EDE331F8CDF}"/>
              </a:ext>
            </a:extLst>
          </p:cNvPr>
          <p:cNvSpPr txBox="1"/>
          <p:nvPr/>
        </p:nvSpPr>
        <p:spPr>
          <a:xfrm>
            <a:off x="352979" y="1258784"/>
            <a:ext cx="11484000" cy="3785652"/>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Relationship between parent and subsidiary to be disclosed (whether or not there are transactions)</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The following to be compulsorily disclosed (where applicable):</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Parent</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Ultimate holding company</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Next most senior parent which is consolidating (in case above do not consolidate)</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Name of related party and nature of relationship </a:t>
            </a:r>
            <a:r>
              <a:rPr lang="en-US" sz="1600" u="sng" dirty="0">
                <a:latin typeface="Roboto" panose="02000000000000000000" pitchFamily="2" charset="0"/>
                <a:ea typeface="Roboto" panose="02000000000000000000" pitchFamily="2" charset="0"/>
                <a:cs typeface="Roboto" panose="02000000000000000000" pitchFamily="2" charset="0"/>
              </a:rPr>
              <a:t>where control exists </a:t>
            </a:r>
            <a:r>
              <a:rPr lang="en-US" sz="1600" dirty="0">
                <a:latin typeface="Roboto" panose="02000000000000000000" pitchFamily="2" charset="0"/>
                <a:ea typeface="Roboto" panose="02000000000000000000" pitchFamily="2" charset="0"/>
                <a:cs typeface="Roboto" panose="02000000000000000000" pitchFamily="2" charset="0"/>
              </a:rPr>
              <a:t>(irrespective of whether there is a transaction)</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Name of related party and nature of relationship (where there is a transaction)</a:t>
            </a:r>
          </a:p>
          <a:p>
            <a:pPr marL="285750" indent="-285750">
              <a:buFont typeface="Wingdings" panose="05000000000000000000" pitchFamily="2" charset="2"/>
              <a:buChar char="Ø"/>
            </a:pPr>
            <a:r>
              <a:rPr lang="en-US" sz="1600" u="sng" dirty="0">
                <a:latin typeface="Roboto" panose="02000000000000000000" pitchFamily="2" charset="0"/>
                <a:ea typeface="Roboto" panose="02000000000000000000" pitchFamily="2" charset="0"/>
                <a:cs typeface="Roboto" panose="02000000000000000000" pitchFamily="2" charset="0"/>
              </a:rPr>
              <a:t>Disclosures for KMPs (not required where KMP services are obtained from a management entity):</a:t>
            </a:r>
            <a:endParaRPr lang="en-US" sz="1600" dirty="0">
              <a:latin typeface="Roboto" panose="02000000000000000000" pitchFamily="2" charset="0"/>
              <a:ea typeface="Roboto" panose="02000000000000000000" pitchFamily="2" charset="0"/>
              <a:cs typeface="Roboto" panose="02000000000000000000" pitchFamily="2" charset="0"/>
            </a:endParaRP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Short term employee benefits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Post employee benefits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Other long term benefits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Termination benefits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Share-based payments</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Where KMP services are obtained from a management entity, entity is required to disclose amount incurred for such services.</a:t>
            </a:r>
          </a:p>
        </p:txBody>
      </p:sp>
    </p:spTree>
    <p:extLst>
      <p:ext uri="{BB962C8B-B14F-4D97-AF65-F5344CB8AC3E}">
        <p14:creationId xmlns:p14="http://schemas.microsoft.com/office/powerpoint/2010/main" val="34504882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D70C5-36A3-1497-9A97-C08D21BCBDAB}"/>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63F29D48-8C00-CE1C-0F29-D4673CD3BFB2}"/>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Ind AS 24 (contd.)</a:t>
            </a:r>
          </a:p>
        </p:txBody>
      </p:sp>
      <p:sp>
        <p:nvSpPr>
          <p:cNvPr id="4" name="TextBox 3">
            <a:extLst>
              <a:ext uri="{FF2B5EF4-FFF2-40B4-BE49-F238E27FC236}">
                <a16:creationId xmlns:a16="http://schemas.microsoft.com/office/drawing/2014/main" id="{9810F14F-B17F-32A3-3264-9A9BA9DB0761}"/>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TextBox 2">
            <a:extLst>
              <a:ext uri="{FF2B5EF4-FFF2-40B4-BE49-F238E27FC236}">
                <a16:creationId xmlns:a16="http://schemas.microsoft.com/office/drawing/2014/main" id="{E9CB5AD3-E1F1-BBB8-6CEC-F3FBDF732B9B}"/>
              </a:ext>
            </a:extLst>
          </p:cNvPr>
          <p:cNvSpPr txBox="1"/>
          <p:nvPr/>
        </p:nvSpPr>
        <p:spPr>
          <a:xfrm>
            <a:off x="352979" y="1258784"/>
            <a:ext cx="11484000" cy="3539430"/>
          </a:xfrm>
          <a:prstGeom prst="rect">
            <a:avLst/>
          </a:prstGeom>
          <a:noFill/>
        </p:spPr>
        <p:txBody>
          <a:bodyPr wrap="square" rtlCol="0">
            <a:spAutoFit/>
          </a:bodyPr>
          <a:lstStyle/>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Disclosure of transactions with related parties: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Name of party</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Relationship</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Nature of transactions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Volume of transaction (normally amount. However, standard allows appropriate proportion also)</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The amounts or appropriate proportions of outstanding items pertaining to related parties at the balance sheet date and provisions for doubtful debts due from such parties at that date</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Details of commitments and guarantees given or received</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Amounts written off or written back in the period in respect of debts due from or to related parties.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Terms and conditions relating to the transactions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Any other elements of the related party transactions necessary for an understanding of the financial statements; </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Items of similar nature may be aggregated based on type of related party (Holding Company, Entities where control exists, etc.) except where separate disclosure is required.</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Key is that balance should be struck between providing too much and too less information</a:t>
            </a:r>
          </a:p>
        </p:txBody>
      </p:sp>
    </p:spTree>
    <p:extLst>
      <p:ext uri="{BB962C8B-B14F-4D97-AF65-F5344CB8AC3E}">
        <p14:creationId xmlns:p14="http://schemas.microsoft.com/office/powerpoint/2010/main" val="2174030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Forma libre 184">
            <a:extLst>
              <a:ext uri="{FF2B5EF4-FFF2-40B4-BE49-F238E27FC236}">
                <a16:creationId xmlns:a16="http://schemas.microsoft.com/office/drawing/2014/main" id="{A85E7999-B969-A04B-BCBE-BF778ED4DB0D}"/>
              </a:ext>
            </a:extLst>
          </p:cNvPr>
          <p:cNvSpPr/>
          <p:nvPr/>
        </p:nvSpPr>
        <p:spPr>
          <a:xfrm>
            <a:off x="1195874" y="2591450"/>
            <a:ext cx="1754038" cy="300989"/>
          </a:xfrm>
          <a:custGeom>
            <a:avLst/>
            <a:gdLst>
              <a:gd name="connsiteX0" fmla="*/ 1028827 w 1073150"/>
              <a:gd name="connsiteY0" fmla="*/ 3175 h 184150"/>
              <a:gd name="connsiteX1" fmla="*/ 1075373 w 1073150"/>
              <a:gd name="connsiteY1" fmla="*/ 3175 h 184150"/>
              <a:gd name="connsiteX2" fmla="*/ 1075373 w 1073150"/>
              <a:gd name="connsiteY2" fmla="*/ 181864 h 184150"/>
              <a:gd name="connsiteX3" fmla="*/ 1028827 w 1073150"/>
              <a:gd name="connsiteY3" fmla="*/ 181864 h 184150"/>
              <a:gd name="connsiteX4" fmla="*/ 49720 w 1073150"/>
              <a:gd name="connsiteY4" fmla="*/ 181864 h 184150"/>
              <a:gd name="connsiteX5" fmla="*/ 49720 w 1073150"/>
              <a:gd name="connsiteY5" fmla="*/ 3175 h 184150"/>
              <a:gd name="connsiteX6" fmla="*/ 3175 w 1073150"/>
              <a:gd name="connsiteY6" fmla="*/ 3175 h 184150"/>
              <a:gd name="connsiteX7" fmla="*/ 49720 w 1073150"/>
              <a:gd name="connsiteY7" fmla="*/ 3175 h 184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73150" h="184150">
                <a:moveTo>
                  <a:pt x="1028827" y="3175"/>
                </a:moveTo>
                <a:cubicBezTo>
                  <a:pt x="1054533" y="3175"/>
                  <a:pt x="1075373" y="3175"/>
                  <a:pt x="1075373" y="3175"/>
                </a:cubicBezTo>
                <a:lnTo>
                  <a:pt x="1075373" y="181864"/>
                </a:lnTo>
                <a:cubicBezTo>
                  <a:pt x="1075373" y="181864"/>
                  <a:pt x="1054533" y="181864"/>
                  <a:pt x="1028827" y="181864"/>
                </a:cubicBezTo>
                <a:lnTo>
                  <a:pt x="49720" y="181864"/>
                </a:lnTo>
                <a:lnTo>
                  <a:pt x="49720" y="3175"/>
                </a:lnTo>
                <a:cubicBezTo>
                  <a:pt x="24014" y="3175"/>
                  <a:pt x="3175" y="3175"/>
                  <a:pt x="3175" y="3175"/>
                </a:cubicBezTo>
                <a:cubicBezTo>
                  <a:pt x="3175" y="3175"/>
                  <a:pt x="24014" y="3175"/>
                  <a:pt x="49720" y="3175"/>
                </a:cubicBezTo>
                <a:close/>
              </a:path>
            </a:pathLst>
          </a:custGeom>
          <a:solidFill>
            <a:srgbClr val="E97F54"/>
          </a:solidFill>
          <a:ln w="6350" cap="flat">
            <a:noFill/>
            <a:prstDash val="solid"/>
            <a:miter/>
          </a:ln>
        </p:spPr>
        <p:txBody>
          <a:bodyPr rtlCol="0" anchor="ctr"/>
          <a:lstStyle/>
          <a:p>
            <a:endParaRPr lang="es-MX" sz="900" dirty="0"/>
          </a:p>
        </p:txBody>
      </p:sp>
      <p:sp>
        <p:nvSpPr>
          <p:cNvPr id="186" name="Forma libre 185">
            <a:extLst>
              <a:ext uri="{FF2B5EF4-FFF2-40B4-BE49-F238E27FC236}">
                <a16:creationId xmlns:a16="http://schemas.microsoft.com/office/drawing/2014/main" id="{371D8CFC-F63C-484C-B978-C5347B351FD2}"/>
              </a:ext>
            </a:extLst>
          </p:cNvPr>
          <p:cNvSpPr/>
          <p:nvPr/>
        </p:nvSpPr>
        <p:spPr>
          <a:xfrm>
            <a:off x="1661575" y="2733537"/>
            <a:ext cx="819935" cy="259473"/>
          </a:xfrm>
          <a:custGeom>
            <a:avLst/>
            <a:gdLst>
              <a:gd name="connsiteX0" fmla="*/ 455104 w 501650"/>
              <a:gd name="connsiteY0" fmla="*/ 3175 h 158750"/>
              <a:gd name="connsiteX1" fmla="*/ 500634 w 501650"/>
              <a:gd name="connsiteY1" fmla="*/ 3175 h 158750"/>
              <a:gd name="connsiteX2" fmla="*/ 500634 w 501650"/>
              <a:gd name="connsiteY2" fmla="*/ 157734 h 158750"/>
              <a:gd name="connsiteX3" fmla="*/ 455104 w 501650"/>
              <a:gd name="connsiteY3" fmla="*/ 157734 h 158750"/>
              <a:gd name="connsiteX4" fmla="*/ 48704 w 501650"/>
              <a:gd name="connsiteY4" fmla="*/ 157734 h 158750"/>
              <a:gd name="connsiteX5" fmla="*/ 48704 w 501650"/>
              <a:gd name="connsiteY5" fmla="*/ 3175 h 158750"/>
              <a:gd name="connsiteX6" fmla="*/ 3175 w 501650"/>
              <a:gd name="connsiteY6" fmla="*/ 3175 h 158750"/>
              <a:gd name="connsiteX7" fmla="*/ 48704 w 501650"/>
              <a:gd name="connsiteY7" fmla="*/ 3175 h 158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1650" h="158750">
                <a:moveTo>
                  <a:pt x="455104" y="3175"/>
                </a:moveTo>
                <a:cubicBezTo>
                  <a:pt x="480250" y="3175"/>
                  <a:pt x="500634" y="3175"/>
                  <a:pt x="500634" y="3175"/>
                </a:cubicBezTo>
                <a:lnTo>
                  <a:pt x="500634" y="157734"/>
                </a:lnTo>
                <a:cubicBezTo>
                  <a:pt x="500634" y="157734"/>
                  <a:pt x="480249" y="157734"/>
                  <a:pt x="455104" y="157734"/>
                </a:cubicBezTo>
                <a:lnTo>
                  <a:pt x="48704" y="157734"/>
                </a:lnTo>
                <a:lnTo>
                  <a:pt x="48704" y="3175"/>
                </a:lnTo>
                <a:cubicBezTo>
                  <a:pt x="23559" y="3175"/>
                  <a:pt x="3175" y="3175"/>
                  <a:pt x="3175" y="3175"/>
                </a:cubicBezTo>
                <a:cubicBezTo>
                  <a:pt x="3175" y="3175"/>
                  <a:pt x="23559" y="3175"/>
                  <a:pt x="48704" y="3175"/>
                </a:cubicBezTo>
                <a:close/>
              </a:path>
            </a:pathLst>
          </a:custGeom>
          <a:solidFill>
            <a:srgbClr val="E97F54"/>
          </a:solidFill>
          <a:ln w="6350" cap="flat">
            <a:noFill/>
            <a:prstDash val="solid"/>
            <a:miter/>
          </a:ln>
        </p:spPr>
        <p:txBody>
          <a:bodyPr rtlCol="0" anchor="ctr"/>
          <a:lstStyle/>
          <a:p>
            <a:endParaRPr lang="es-MX" sz="900" dirty="0"/>
          </a:p>
        </p:txBody>
      </p:sp>
      <p:sp>
        <p:nvSpPr>
          <p:cNvPr id="187" name="Forma libre 186">
            <a:extLst>
              <a:ext uri="{FF2B5EF4-FFF2-40B4-BE49-F238E27FC236}">
                <a16:creationId xmlns:a16="http://schemas.microsoft.com/office/drawing/2014/main" id="{46F5C784-48BB-2F45-A8CC-2CF43F11847F}"/>
              </a:ext>
            </a:extLst>
          </p:cNvPr>
          <p:cNvSpPr/>
          <p:nvPr/>
        </p:nvSpPr>
        <p:spPr>
          <a:xfrm>
            <a:off x="533123" y="400026"/>
            <a:ext cx="1484186" cy="2397532"/>
          </a:xfrm>
          <a:custGeom>
            <a:avLst/>
            <a:gdLst>
              <a:gd name="connsiteX0" fmla="*/ 582583 w 908050"/>
              <a:gd name="connsiteY0" fmla="*/ 121486 h 1466850"/>
              <a:gd name="connsiteX1" fmla="*/ 324328 w 908050"/>
              <a:gd name="connsiteY1" fmla="*/ 190320 h 1466850"/>
              <a:gd name="connsiteX2" fmla="*/ 244255 w 908050"/>
              <a:gd name="connsiteY2" fmla="*/ 460132 h 1466850"/>
              <a:gd name="connsiteX3" fmla="*/ 95030 w 908050"/>
              <a:gd name="connsiteY3" fmla="*/ 615072 h 1466850"/>
              <a:gd name="connsiteX4" fmla="*/ 95030 w 908050"/>
              <a:gd name="connsiteY4" fmla="*/ 873326 h 1466850"/>
              <a:gd name="connsiteX5" fmla="*/ 95030 w 908050"/>
              <a:gd name="connsiteY5" fmla="*/ 1366848 h 1466850"/>
              <a:gd name="connsiteX6" fmla="*/ 238476 w 908050"/>
              <a:gd name="connsiteY6" fmla="*/ 1452954 h 1466850"/>
              <a:gd name="connsiteX7" fmla="*/ 525433 w 908050"/>
              <a:gd name="connsiteY7" fmla="*/ 1401265 h 1466850"/>
              <a:gd name="connsiteX8" fmla="*/ 909925 w 908050"/>
              <a:gd name="connsiteY8" fmla="*/ 1366848 h 1466850"/>
              <a:gd name="connsiteX9" fmla="*/ 909925 w 908050"/>
              <a:gd name="connsiteY9" fmla="*/ 58748 h 1466850"/>
              <a:gd name="connsiteX10" fmla="*/ 703360 w 908050"/>
              <a:gd name="connsiteY10" fmla="*/ 12838 h 1466850"/>
              <a:gd name="connsiteX11" fmla="*/ 582583 w 908050"/>
              <a:gd name="connsiteY11" fmla="*/ 121486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8050" h="1466850">
                <a:moveTo>
                  <a:pt x="582583" y="121486"/>
                </a:moveTo>
                <a:cubicBezTo>
                  <a:pt x="571851" y="118946"/>
                  <a:pt x="431833" y="88784"/>
                  <a:pt x="324328" y="190320"/>
                </a:cubicBezTo>
                <a:cubicBezTo>
                  <a:pt x="209330" y="299286"/>
                  <a:pt x="242413" y="453464"/>
                  <a:pt x="244255" y="460132"/>
                </a:cubicBezTo>
                <a:cubicBezTo>
                  <a:pt x="178281" y="493225"/>
                  <a:pt x="125622" y="547902"/>
                  <a:pt x="95030" y="615072"/>
                </a:cubicBezTo>
                <a:cubicBezTo>
                  <a:pt x="39531" y="739722"/>
                  <a:pt x="86775" y="854149"/>
                  <a:pt x="95030" y="873326"/>
                </a:cubicBezTo>
                <a:cubicBezTo>
                  <a:pt x="-27443" y="1015039"/>
                  <a:pt x="-27443" y="1225136"/>
                  <a:pt x="95030" y="1366848"/>
                </a:cubicBezTo>
                <a:cubicBezTo>
                  <a:pt x="134603" y="1407461"/>
                  <a:pt x="184025" y="1437127"/>
                  <a:pt x="238476" y="1452954"/>
                </a:cubicBezTo>
                <a:cubicBezTo>
                  <a:pt x="383827" y="1494102"/>
                  <a:pt x="505811" y="1414537"/>
                  <a:pt x="525433" y="1401265"/>
                </a:cubicBezTo>
                <a:cubicBezTo>
                  <a:pt x="645456" y="1482757"/>
                  <a:pt x="806284" y="1468361"/>
                  <a:pt x="909925" y="1366848"/>
                </a:cubicBezTo>
                <a:lnTo>
                  <a:pt x="909925" y="58748"/>
                </a:lnTo>
                <a:cubicBezTo>
                  <a:pt x="906179" y="55319"/>
                  <a:pt x="813976" y="-23802"/>
                  <a:pt x="703360" y="12838"/>
                </a:cubicBezTo>
                <a:cubicBezTo>
                  <a:pt x="623223" y="38936"/>
                  <a:pt x="588933" y="108088"/>
                  <a:pt x="582583" y="121486"/>
                </a:cubicBezTo>
                <a:close/>
              </a:path>
            </a:pathLst>
          </a:custGeom>
          <a:solidFill>
            <a:srgbClr val="92D050"/>
          </a:solidFill>
          <a:ln w="6350" cap="flat">
            <a:noFill/>
            <a:prstDash val="solid"/>
            <a:miter/>
          </a:ln>
        </p:spPr>
        <p:txBody>
          <a:bodyPr rtlCol="0" anchor="ctr"/>
          <a:lstStyle/>
          <a:p>
            <a:endParaRPr lang="es-MX" sz="900" dirty="0"/>
          </a:p>
        </p:txBody>
      </p:sp>
      <p:sp>
        <p:nvSpPr>
          <p:cNvPr id="188" name="Forma libre 187">
            <a:extLst>
              <a:ext uri="{FF2B5EF4-FFF2-40B4-BE49-F238E27FC236}">
                <a16:creationId xmlns:a16="http://schemas.microsoft.com/office/drawing/2014/main" id="{DEF17C76-2307-E54E-95A8-9BFE2F84BCF8}"/>
              </a:ext>
            </a:extLst>
          </p:cNvPr>
          <p:cNvSpPr/>
          <p:nvPr/>
        </p:nvSpPr>
        <p:spPr>
          <a:xfrm>
            <a:off x="997247" y="1117746"/>
            <a:ext cx="217958" cy="913346"/>
          </a:xfrm>
          <a:custGeom>
            <a:avLst/>
            <a:gdLst>
              <a:gd name="connsiteX0" fmla="*/ 126476 w 133350"/>
              <a:gd name="connsiteY0" fmla="*/ 9525 h 558800"/>
              <a:gd name="connsiteX1" fmla="*/ 126476 w 133350"/>
              <a:gd name="connsiteY1" fmla="*/ 141542 h 558800"/>
              <a:gd name="connsiteX2" fmla="*/ 11668 w 133350"/>
              <a:gd name="connsiteY2" fmla="*/ 313690 h 558800"/>
              <a:gd name="connsiteX3" fmla="*/ 126476 w 133350"/>
              <a:gd name="connsiteY3" fmla="*/ 554990 h 558800"/>
            </a:gdLst>
            <a:ahLst/>
            <a:cxnLst>
              <a:cxn ang="0">
                <a:pos x="connsiteX0" y="connsiteY0"/>
              </a:cxn>
              <a:cxn ang="0">
                <a:pos x="connsiteX1" y="connsiteY1"/>
              </a:cxn>
              <a:cxn ang="0">
                <a:pos x="connsiteX2" y="connsiteY2"/>
              </a:cxn>
              <a:cxn ang="0">
                <a:pos x="connsiteX3" y="connsiteY3"/>
              </a:cxn>
            </a:cxnLst>
            <a:rect l="l" t="t" r="r" b="b"/>
            <a:pathLst>
              <a:path w="133350" h="558800">
                <a:moveTo>
                  <a:pt x="126476" y="9525"/>
                </a:moveTo>
                <a:lnTo>
                  <a:pt x="126476" y="141542"/>
                </a:lnTo>
                <a:cubicBezTo>
                  <a:pt x="113776" y="149670"/>
                  <a:pt x="26780" y="205803"/>
                  <a:pt x="11668" y="313690"/>
                </a:cubicBezTo>
                <a:cubicBezTo>
                  <a:pt x="-1032" y="406273"/>
                  <a:pt x="43418" y="500507"/>
                  <a:pt x="126476" y="554990"/>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89" name="Forma libre 188">
            <a:extLst>
              <a:ext uri="{FF2B5EF4-FFF2-40B4-BE49-F238E27FC236}">
                <a16:creationId xmlns:a16="http://schemas.microsoft.com/office/drawing/2014/main" id="{A683AE6D-83F2-F241-9106-8CCE007E6328}"/>
              </a:ext>
            </a:extLst>
          </p:cNvPr>
          <p:cNvSpPr/>
          <p:nvPr/>
        </p:nvSpPr>
        <p:spPr>
          <a:xfrm>
            <a:off x="930379" y="1977344"/>
            <a:ext cx="1006756" cy="352884"/>
          </a:xfrm>
          <a:custGeom>
            <a:avLst/>
            <a:gdLst>
              <a:gd name="connsiteX0" fmla="*/ 9525 w 615950"/>
              <a:gd name="connsiteY0" fmla="*/ 134992 h 215900"/>
              <a:gd name="connsiteX1" fmla="*/ 107124 w 615950"/>
              <a:gd name="connsiteY1" fmla="*/ 89082 h 215900"/>
              <a:gd name="connsiteX2" fmla="*/ 187452 w 615950"/>
              <a:gd name="connsiteY2" fmla="*/ 209732 h 215900"/>
              <a:gd name="connsiteX3" fmla="*/ 327984 w 615950"/>
              <a:gd name="connsiteY3" fmla="*/ 133936 h 215900"/>
              <a:gd name="connsiteX4" fmla="*/ 394017 w 615950"/>
              <a:gd name="connsiteY4" fmla="*/ 186745 h 215900"/>
              <a:gd name="connsiteX5" fmla="*/ 462915 w 615950"/>
              <a:gd name="connsiteY5" fmla="*/ 14596 h 215900"/>
              <a:gd name="connsiteX6" fmla="*/ 612140 w 615950"/>
              <a:gd name="connsiteY6" fmla="*/ 89209 h 21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950" h="215900">
                <a:moveTo>
                  <a:pt x="9525" y="134992"/>
                </a:moveTo>
                <a:cubicBezTo>
                  <a:pt x="32829" y="101401"/>
                  <a:pt x="71184" y="83113"/>
                  <a:pt x="107124" y="89082"/>
                </a:cubicBezTo>
                <a:cubicBezTo>
                  <a:pt x="155892" y="97146"/>
                  <a:pt x="194882" y="149280"/>
                  <a:pt x="187452" y="209732"/>
                </a:cubicBezTo>
                <a:cubicBezTo>
                  <a:pt x="205329" y="149994"/>
                  <a:pt x="268247" y="116059"/>
                  <a:pt x="327984" y="133936"/>
                </a:cubicBezTo>
                <a:cubicBezTo>
                  <a:pt x="356004" y="142321"/>
                  <a:pt x="379678" y="161253"/>
                  <a:pt x="394017" y="186745"/>
                </a:cubicBezTo>
                <a:cubicBezTo>
                  <a:pt x="361442" y="115688"/>
                  <a:pt x="399097" y="35107"/>
                  <a:pt x="462915" y="14596"/>
                </a:cubicBezTo>
                <a:cubicBezTo>
                  <a:pt x="518604" y="-3311"/>
                  <a:pt x="586105" y="27296"/>
                  <a:pt x="612140" y="89209"/>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0" name="Forma libre 189">
            <a:extLst>
              <a:ext uri="{FF2B5EF4-FFF2-40B4-BE49-F238E27FC236}">
                <a16:creationId xmlns:a16="http://schemas.microsoft.com/office/drawing/2014/main" id="{F55528A8-8714-F249-AFEA-2261091F66B2}"/>
              </a:ext>
            </a:extLst>
          </p:cNvPr>
          <p:cNvSpPr/>
          <p:nvPr/>
        </p:nvSpPr>
        <p:spPr>
          <a:xfrm>
            <a:off x="566841" y="1825901"/>
            <a:ext cx="518946" cy="664251"/>
          </a:xfrm>
          <a:custGeom>
            <a:avLst/>
            <a:gdLst>
              <a:gd name="connsiteX0" fmla="*/ 71226 w 317500"/>
              <a:gd name="connsiteY0" fmla="*/ 9525 h 406400"/>
              <a:gd name="connsiteX1" fmla="*/ 30265 w 317500"/>
              <a:gd name="connsiteY1" fmla="*/ 193056 h 406400"/>
              <a:gd name="connsiteX2" fmla="*/ 174541 w 317500"/>
              <a:gd name="connsiteY2" fmla="*/ 250825 h 406400"/>
              <a:gd name="connsiteX3" fmla="*/ 203179 w 317500"/>
              <a:gd name="connsiteY3" fmla="*/ 365633 h 406400"/>
              <a:gd name="connsiteX4" fmla="*/ 312272 w 317500"/>
              <a:gd name="connsiteY4" fmla="*/ 394335 h 40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500" h="406400">
                <a:moveTo>
                  <a:pt x="71226" y="9525"/>
                </a:moveTo>
                <a:cubicBezTo>
                  <a:pt x="9234" y="48894"/>
                  <a:pt x="-9105" y="131064"/>
                  <a:pt x="30265" y="193056"/>
                </a:cubicBezTo>
                <a:cubicBezTo>
                  <a:pt x="60927" y="241338"/>
                  <a:pt x="119029" y="264602"/>
                  <a:pt x="174541" y="250825"/>
                </a:cubicBezTo>
                <a:cubicBezTo>
                  <a:pt x="161994" y="291442"/>
                  <a:pt x="173026" y="335667"/>
                  <a:pt x="203179" y="365633"/>
                </a:cubicBezTo>
                <a:cubicBezTo>
                  <a:pt x="248264" y="410083"/>
                  <a:pt x="309288" y="395097"/>
                  <a:pt x="312272" y="394335"/>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1" name="Forma libre 190">
            <a:extLst>
              <a:ext uri="{FF2B5EF4-FFF2-40B4-BE49-F238E27FC236}">
                <a16:creationId xmlns:a16="http://schemas.microsoft.com/office/drawing/2014/main" id="{2CC7C21B-4ABE-A742-BA6B-BE8545F1AADE}"/>
              </a:ext>
            </a:extLst>
          </p:cNvPr>
          <p:cNvSpPr/>
          <p:nvPr/>
        </p:nvSpPr>
        <p:spPr>
          <a:xfrm>
            <a:off x="1123532" y="2463790"/>
            <a:ext cx="280231" cy="269852"/>
          </a:xfrm>
          <a:custGeom>
            <a:avLst/>
            <a:gdLst>
              <a:gd name="connsiteX0" fmla="*/ 166815 w 171450"/>
              <a:gd name="connsiteY0" fmla="*/ 135763 h 165100"/>
              <a:gd name="connsiteX1" fmla="*/ 23368 w 171450"/>
              <a:gd name="connsiteY1" fmla="*/ 118554 h 165100"/>
              <a:gd name="connsiteX2" fmla="*/ 29083 w 171450"/>
              <a:gd name="connsiteY2" fmla="*/ 9525 h 165100"/>
            </a:gdLst>
            <a:ahLst/>
            <a:cxnLst>
              <a:cxn ang="0">
                <a:pos x="connsiteX0" y="connsiteY0"/>
              </a:cxn>
              <a:cxn ang="0">
                <a:pos x="connsiteX1" y="connsiteY1"/>
              </a:cxn>
              <a:cxn ang="0">
                <a:pos x="connsiteX2" y="connsiteY2"/>
              </a:cxn>
            </a:cxnLst>
            <a:rect l="l" t="t" r="r" b="b"/>
            <a:pathLst>
              <a:path w="171450" h="165100">
                <a:moveTo>
                  <a:pt x="166815" y="135763"/>
                </a:moveTo>
                <a:cubicBezTo>
                  <a:pt x="116015" y="171894"/>
                  <a:pt x="50674" y="159258"/>
                  <a:pt x="23368" y="118554"/>
                </a:cubicBezTo>
                <a:cubicBezTo>
                  <a:pt x="3112" y="88328"/>
                  <a:pt x="5144" y="44387"/>
                  <a:pt x="29083" y="9525"/>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2" name="Forma libre 191">
            <a:extLst>
              <a:ext uri="{FF2B5EF4-FFF2-40B4-BE49-F238E27FC236}">
                <a16:creationId xmlns:a16="http://schemas.microsoft.com/office/drawing/2014/main" id="{21F7F967-6371-E34B-9707-DBB446DDF499}"/>
              </a:ext>
            </a:extLst>
          </p:cNvPr>
          <p:cNvSpPr/>
          <p:nvPr/>
        </p:nvSpPr>
        <p:spPr>
          <a:xfrm>
            <a:off x="1774603" y="2285168"/>
            <a:ext cx="238715" cy="197199"/>
          </a:xfrm>
          <a:custGeom>
            <a:avLst/>
            <a:gdLst>
              <a:gd name="connsiteX0" fmla="*/ 9525 w 146050"/>
              <a:gd name="connsiteY0" fmla="*/ 9525 h 120650"/>
              <a:gd name="connsiteX1" fmla="*/ 112839 w 146050"/>
              <a:gd name="connsiteY1" fmla="*/ 55435 h 120650"/>
              <a:gd name="connsiteX2" fmla="*/ 141541 w 146050"/>
              <a:gd name="connsiteY2" fmla="*/ 112585 h 120650"/>
            </a:gdLst>
            <a:ahLst/>
            <a:cxnLst>
              <a:cxn ang="0">
                <a:pos x="connsiteX0" y="connsiteY0"/>
              </a:cxn>
              <a:cxn ang="0">
                <a:pos x="connsiteX1" y="connsiteY1"/>
              </a:cxn>
              <a:cxn ang="0">
                <a:pos x="connsiteX2" y="connsiteY2"/>
              </a:cxn>
            </a:cxnLst>
            <a:rect l="l" t="t" r="r" b="b"/>
            <a:pathLst>
              <a:path w="146050" h="120650">
                <a:moveTo>
                  <a:pt x="9525" y="9525"/>
                </a:moveTo>
                <a:cubicBezTo>
                  <a:pt x="19685" y="9525"/>
                  <a:pt x="74676" y="11557"/>
                  <a:pt x="112839" y="55435"/>
                </a:cubicBezTo>
                <a:cubicBezTo>
                  <a:pt x="126957" y="71838"/>
                  <a:pt x="136815" y="91467"/>
                  <a:pt x="141541" y="112585"/>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3" name="Forma libre 192">
            <a:extLst>
              <a:ext uri="{FF2B5EF4-FFF2-40B4-BE49-F238E27FC236}">
                <a16:creationId xmlns:a16="http://schemas.microsoft.com/office/drawing/2014/main" id="{448B1A93-D584-1341-9543-A7C8302CAD7A}"/>
              </a:ext>
            </a:extLst>
          </p:cNvPr>
          <p:cNvSpPr/>
          <p:nvPr/>
        </p:nvSpPr>
        <p:spPr>
          <a:xfrm>
            <a:off x="1361936" y="2341837"/>
            <a:ext cx="321747" cy="207578"/>
          </a:xfrm>
          <a:custGeom>
            <a:avLst/>
            <a:gdLst>
              <a:gd name="connsiteX0" fmla="*/ 9525 w 196850"/>
              <a:gd name="connsiteY0" fmla="*/ 72644 h 127000"/>
              <a:gd name="connsiteX1" fmla="*/ 66675 w 196850"/>
              <a:gd name="connsiteY1" fmla="*/ 112839 h 127000"/>
              <a:gd name="connsiteX2" fmla="*/ 187325 w 196850"/>
              <a:gd name="connsiteY2" fmla="*/ 107124 h 127000"/>
              <a:gd name="connsiteX3" fmla="*/ 147233 w 196850"/>
              <a:gd name="connsiteY3" fmla="*/ 21383 h 127000"/>
              <a:gd name="connsiteX4" fmla="*/ 152908 w 196850"/>
              <a:gd name="connsiteY4" fmla="*/ 9525 h 1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850" h="127000">
                <a:moveTo>
                  <a:pt x="9525" y="72644"/>
                </a:moveTo>
                <a:cubicBezTo>
                  <a:pt x="25081" y="90426"/>
                  <a:pt x="44681" y="104211"/>
                  <a:pt x="66675" y="112839"/>
                </a:cubicBezTo>
                <a:cubicBezTo>
                  <a:pt x="123825" y="134874"/>
                  <a:pt x="175895" y="112331"/>
                  <a:pt x="187325" y="107124"/>
                </a:cubicBezTo>
                <a:cubicBezTo>
                  <a:pt x="152577" y="94519"/>
                  <a:pt x="134627" y="56131"/>
                  <a:pt x="147233" y="21383"/>
                </a:cubicBezTo>
                <a:cubicBezTo>
                  <a:pt x="148731" y="17254"/>
                  <a:pt x="150632" y="13282"/>
                  <a:pt x="152908" y="9525"/>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4" name="Forma libre 193">
            <a:extLst>
              <a:ext uri="{FF2B5EF4-FFF2-40B4-BE49-F238E27FC236}">
                <a16:creationId xmlns:a16="http://schemas.microsoft.com/office/drawing/2014/main" id="{7EC18978-1FAC-D34B-92CD-6DBF2C4BD3B0}"/>
              </a:ext>
            </a:extLst>
          </p:cNvPr>
          <p:cNvSpPr/>
          <p:nvPr/>
        </p:nvSpPr>
        <p:spPr>
          <a:xfrm>
            <a:off x="544409" y="2285168"/>
            <a:ext cx="467052" cy="435915"/>
          </a:xfrm>
          <a:custGeom>
            <a:avLst/>
            <a:gdLst>
              <a:gd name="connsiteX0" fmla="*/ 10401 w 285750"/>
              <a:gd name="connsiteY0" fmla="*/ 9525 h 266700"/>
              <a:gd name="connsiteX1" fmla="*/ 62026 w 285750"/>
              <a:gd name="connsiteY1" fmla="*/ 118554 h 266700"/>
              <a:gd name="connsiteX2" fmla="*/ 130924 w 285750"/>
              <a:gd name="connsiteY2" fmla="*/ 124269 h 266700"/>
              <a:gd name="connsiteX3" fmla="*/ 171056 w 285750"/>
              <a:gd name="connsiteY3" fmla="*/ 256286 h 266700"/>
              <a:gd name="connsiteX4" fmla="*/ 280149 w 285750"/>
              <a:gd name="connsiteY4" fmla="*/ 216091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 h="266700">
                <a:moveTo>
                  <a:pt x="10401" y="9525"/>
                </a:moveTo>
                <a:cubicBezTo>
                  <a:pt x="4876" y="56579"/>
                  <a:pt x="25895" y="100140"/>
                  <a:pt x="62026" y="118554"/>
                </a:cubicBezTo>
                <a:cubicBezTo>
                  <a:pt x="83524" y="128808"/>
                  <a:pt x="108030" y="130841"/>
                  <a:pt x="130924" y="124269"/>
                </a:cubicBezTo>
                <a:cubicBezTo>
                  <a:pt x="102412" y="176403"/>
                  <a:pt x="126225" y="238252"/>
                  <a:pt x="171056" y="256286"/>
                </a:cubicBezTo>
                <a:cubicBezTo>
                  <a:pt x="207505" y="270955"/>
                  <a:pt x="254939" y="255461"/>
                  <a:pt x="280149" y="216091"/>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5" name="Forma libre 194">
            <a:extLst>
              <a:ext uri="{FF2B5EF4-FFF2-40B4-BE49-F238E27FC236}">
                <a16:creationId xmlns:a16="http://schemas.microsoft.com/office/drawing/2014/main" id="{ED2E63E1-E5FA-A04E-9490-992685A89B5B}"/>
              </a:ext>
            </a:extLst>
          </p:cNvPr>
          <p:cNvSpPr/>
          <p:nvPr/>
        </p:nvSpPr>
        <p:spPr>
          <a:xfrm>
            <a:off x="753030" y="1150544"/>
            <a:ext cx="186821" cy="518946"/>
          </a:xfrm>
          <a:custGeom>
            <a:avLst/>
            <a:gdLst>
              <a:gd name="connsiteX0" fmla="*/ 49197 w 114300"/>
              <a:gd name="connsiteY0" fmla="*/ 313690 h 317500"/>
              <a:gd name="connsiteX1" fmla="*/ 14716 w 114300"/>
              <a:gd name="connsiteY1" fmla="*/ 141542 h 317500"/>
              <a:gd name="connsiteX2" fmla="*/ 106600 w 114300"/>
              <a:gd name="connsiteY2" fmla="*/ 9525 h 317500"/>
            </a:gdLst>
            <a:ahLst/>
            <a:cxnLst>
              <a:cxn ang="0">
                <a:pos x="connsiteX0" y="connsiteY0"/>
              </a:cxn>
              <a:cxn ang="0">
                <a:pos x="connsiteX1" y="connsiteY1"/>
              </a:cxn>
              <a:cxn ang="0">
                <a:pos x="connsiteX2" y="connsiteY2"/>
              </a:cxn>
            </a:cxnLst>
            <a:rect l="l" t="t" r="r" b="b"/>
            <a:pathLst>
              <a:path w="114300" h="317500">
                <a:moveTo>
                  <a:pt x="49197" y="313690"/>
                </a:moveTo>
                <a:cubicBezTo>
                  <a:pt x="41386" y="302641"/>
                  <a:pt x="-5985" y="232791"/>
                  <a:pt x="14716" y="141542"/>
                </a:cubicBezTo>
                <a:cubicBezTo>
                  <a:pt x="27609" y="87527"/>
                  <a:pt x="60427" y="40376"/>
                  <a:pt x="106600" y="9525"/>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6" name="Forma libre 195">
            <a:extLst>
              <a:ext uri="{FF2B5EF4-FFF2-40B4-BE49-F238E27FC236}">
                <a16:creationId xmlns:a16="http://schemas.microsoft.com/office/drawing/2014/main" id="{49B1A144-DFC3-164A-A7C9-D1D323DE4536}"/>
              </a:ext>
            </a:extLst>
          </p:cNvPr>
          <p:cNvSpPr/>
          <p:nvPr/>
        </p:nvSpPr>
        <p:spPr>
          <a:xfrm>
            <a:off x="1326229" y="597139"/>
            <a:ext cx="207578" cy="581220"/>
          </a:xfrm>
          <a:custGeom>
            <a:avLst/>
            <a:gdLst>
              <a:gd name="connsiteX0" fmla="*/ 94490 w 127000"/>
              <a:gd name="connsiteY0" fmla="*/ 9525 h 355600"/>
              <a:gd name="connsiteX1" fmla="*/ 94490 w 127000"/>
              <a:gd name="connsiteY1" fmla="*/ 164465 h 355600"/>
              <a:gd name="connsiteX2" fmla="*/ 14099 w 127000"/>
              <a:gd name="connsiteY2" fmla="*/ 290767 h 355600"/>
              <a:gd name="connsiteX3" fmla="*/ 123192 w 127000"/>
              <a:gd name="connsiteY3" fmla="*/ 347917 h 355600"/>
            </a:gdLst>
            <a:ahLst/>
            <a:cxnLst>
              <a:cxn ang="0">
                <a:pos x="connsiteX0" y="connsiteY0"/>
              </a:cxn>
              <a:cxn ang="0">
                <a:pos x="connsiteX1" y="connsiteY1"/>
              </a:cxn>
              <a:cxn ang="0">
                <a:pos x="connsiteX2" y="connsiteY2"/>
              </a:cxn>
              <a:cxn ang="0">
                <a:pos x="connsiteX3" y="connsiteY3"/>
              </a:cxn>
            </a:cxnLst>
            <a:rect l="l" t="t" r="r" b="b"/>
            <a:pathLst>
              <a:path w="127000" h="355600">
                <a:moveTo>
                  <a:pt x="94490" y="9525"/>
                </a:moveTo>
                <a:lnTo>
                  <a:pt x="94490" y="164465"/>
                </a:lnTo>
                <a:cubicBezTo>
                  <a:pt x="30101" y="178181"/>
                  <a:pt x="-3300" y="242697"/>
                  <a:pt x="14099" y="290767"/>
                </a:cubicBezTo>
                <a:cubicBezTo>
                  <a:pt x="28006" y="328867"/>
                  <a:pt x="73662" y="355537"/>
                  <a:pt x="123192" y="347917"/>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7" name="Forma libre 196">
            <a:extLst>
              <a:ext uri="{FF2B5EF4-FFF2-40B4-BE49-F238E27FC236}">
                <a16:creationId xmlns:a16="http://schemas.microsoft.com/office/drawing/2014/main" id="{72C758F2-EFCA-5444-A78E-421157709460}"/>
              </a:ext>
            </a:extLst>
          </p:cNvPr>
          <p:cNvSpPr/>
          <p:nvPr/>
        </p:nvSpPr>
        <p:spPr>
          <a:xfrm>
            <a:off x="1549898" y="965670"/>
            <a:ext cx="477430" cy="145305"/>
          </a:xfrm>
          <a:custGeom>
            <a:avLst/>
            <a:gdLst>
              <a:gd name="connsiteX0" fmla="*/ 9525 w 292100"/>
              <a:gd name="connsiteY0" fmla="*/ 48085 h 88900"/>
              <a:gd name="connsiteX1" fmla="*/ 170243 w 292100"/>
              <a:gd name="connsiteY1" fmla="*/ 13605 h 88900"/>
              <a:gd name="connsiteX2" fmla="*/ 284988 w 292100"/>
              <a:gd name="connsiteY2" fmla="*/ 82502 h 88900"/>
            </a:gdLst>
            <a:ahLst/>
            <a:cxnLst>
              <a:cxn ang="0">
                <a:pos x="connsiteX0" y="connsiteY0"/>
              </a:cxn>
              <a:cxn ang="0">
                <a:pos x="connsiteX1" y="connsiteY1"/>
              </a:cxn>
              <a:cxn ang="0">
                <a:pos x="connsiteX2" y="connsiteY2"/>
              </a:cxn>
            </a:cxnLst>
            <a:rect l="l" t="t" r="r" b="b"/>
            <a:pathLst>
              <a:path w="292100" h="88900">
                <a:moveTo>
                  <a:pt x="9525" y="48085"/>
                </a:moveTo>
                <a:cubicBezTo>
                  <a:pt x="20701" y="40211"/>
                  <a:pt x="85725" y="-3921"/>
                  <a:pt x="170243" y="13605"/>
                </a:cubicBezTo>
                <a:cubicBezTo>
                  <a:pt x="215064" y="23236"/>
                  <a:pt x="255421" y="47468"/>
                  <a:pt x="284988" y="82502"/>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8" name="Forma libre 197">
            <a:extLst>
              <a:ext uri="{FF2B5EF4-FFF2-40B4-BE49-F238E27FC236}">
                <a16:creationId xmlns:a16="http://schemas.microsoft.com/office/drawing/2014/main" id="{7B5D5750-6AD2-0B4B-9FA5-C85E69003C23}"/>
              </a:ext>
            </a:extLst>
          </p:cNvPr>
          <p:cNvSpPr/>
          <p:nvPr/>
        </p:nvSpPr>
        <p:spPr>
          <a:xfrm>
            <a:off x="1702718" y="409073"/>
            <a:ext cx="186821" cy="415157"/>
          </a:xfrm>
          <a:custGeom>
            <a:avLst/>
            <a:gdLst>
              <a:gd name="connsiteX0" fmla="*/ 98144 w 114300"/>
              <a:gd name="connsiteY0" fmla="*/ 9525 h 254000"/>
              <a:gd name="connsiteX1" fmla="*/ 42010 w 114300"/>
              <a:gd name="connsiteY1" fmla="*/ 73025 h 254000"/>
              <a:gd name="connsiteX2" fmla="*/ 36295 w 114300"/>
              <a:gd name="connsiteY2" fmla="*/ 130175 h 254000"/>
              <a:gd name="connsiteX3" fmla="*/ 22508 w 114300"/>
              <a:gd name="connsiteY3" fmla="*/ 222637 h 254000"/>
              <a:gd name="connsiteX4" fmla="*/ 110908 w 114300"/>
              <a:gd name="connsiteY4" fmla="*/ 239205 h 25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254000">
                <a:moveTo>
                  <a:pt x="98144" y="9525"/>
                </a:moveTo>
                <a:cubicBezTo>
                  <a:pt x="72413" y="23262"/>
                  <a:pt x="52486" y="45803"/>
                  <a:pt x="42010" y="73025"/>
                </a:cubicBezTo>
                <a:cubicBezTo>
                  <a:pt x="35380" y="91303"/>
                  <a:pt x="33415" y="110946"/>
                  <a:pt x="36295" y="130175"/>
                </a:cubicBezTo>
                <a:cubicBezTo>
                  <a:pt x="6955" y="151901"/>
                  <a:pt x="783" y="193297"/>
                  <a:pt x="22508" y="222637"/>
                </a:cubicBezTo>
                <a:cubicBezTo>
                  <a:pt x="43098" y="250444"/>
                  <a:pt x="81646" y="257668"/>
                  <a:pt x="110908" y="239205"/>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199" name="Forma libre 198">
            <a:extLst>
              <a:ext uri="{FF2B5EF4-FFF2-40B4-BE49-F238E27FC236}">
                <a16:creationId xmlns:a16="http://schemas.microsoft.com/office/drawing/2014/main" id="{E5F18E1D-254B-964B-A467-7572BE07258F}"/>
              </a:ext>
            </a:extLst>
          </p:cNvPr>
          <p:cNvSpPr/>
          <p:nvPr/>
        </p:nvSpPr>
        <p:spPr>
          <a:xfrm>
            <a:off x="1624523" y="1244369"/>
            <a:ext cx="300989" cy="446294"/>
          </a:xfrm>
          <a:custGeom>
            <a:avLst/>
            <a:gdLst>
              <a:gd name="connsiteX0" fmla="*/ 9525 w 184150"/>
              <a:gd name="connsiteY0" fmla="*/ 9525 h 273050"/>
              <a:gd name="connsiteX1" fmla="*/ 84138 w 184150"/>
              <a:gd name="connsiteY1" fmla="*/ 89852 h 273050"/>
              <a:gd name="connsiteX2" fmla="*/ 9525 w 184150"/>
              <a:gd name="connsiteY2" fmla="*/ 256286 h 273050"/>
              <a:gd name="connsiteX3" fmla="*/ 175959 w 184150"/>
              <a:gd name="connsiteY3" fmla="*/ 267780 h 273050"/>
            </a:gdLst>
            <a:ahLst/>
            <a:cxnLst>
              <a:cxn ang="0">
                <a:pos x="connsiteX0" y="connsiteY0"/>
              </a:cxn>
              <a:cxn ang="0">
                <a:pos x="connsiteX1" y="connsiteY1"/>
              </a:cxn>
              <a:cxn ang="0">
                <a:pos x="connsiteX2" y="connsiteY2"/>
              </a:cxn>
              <a:cxn ang="0">
                <a:pos x="connsiteX3" y="connsiteY3"/>
              </a:cxn>
            </a:cxnLst>
            <a:rect l="l" t="t" r="r" b="b"/>
            <a:pathLst>
              <a:path w="184150" h="273050">
                <a:moveTo>
                  <a:pt x="9525" y="9525"/>
                </a:moveTo>
                <a:cubicBezTo>
                  <a:pt x="19812" y="14288"/>
                  <a:pt x="68009" y="37846"/>
                  <a:pt x="84138" y="89852"/>
                </a:cubicBezTo>
                <a:cubicBezTo>
                  <a:pt x="102172" y="147955"/>
                  <a:pt x="72961" y="217996"/>
                  <a:pt x="9525" y="256286"/>
                </a:cubicBezTo>
                <a:lnTo>
                  <a:pt x="175959" y="267780"/>
                </a:ln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200" name="Forma libre 199">
            <a:extLst>
              <a:ext uri="{FF2B5EF4-FFF2-40B4-BE49-F238E27FC236}">
                <a16:creationId xmlns:a16="http://schemas.microsoft.com/office/drawing/2014/main" id="{9A3E04B7-0EE8-1F45-BC7A-A8D7FB5825CA}"/>
              </a:ext>
            </a:extLst>
          </p:cNvPr>
          <p:cNvSpPr/>
          <p:nvPr/>
        </p:nvSpPr>
        <p:spPr>
          <a:xfrm>
            <a:off x="1258109" y="1432020"/>
            <a:ext cx="145305" cy="415157"/>
          </a:xfrm>
          <a:custGeom>
            <a:avLst/>
            <a:gdLst>
              <a:gd name="connsiteX0" fmla="*/ 84478 w 88900"/>
              <a:gd name="connsiteY0" fmla="*/ 9525 h 254000"/>
              <a:gd name="connsiteX1" fmla="*/ 9865 w 88900"/>
              <a:gd name="connsiteY1" fmla="*/ 141478 h 254000"/>
              <a:gd name="connsiteX2" fmla="*/ 84478 w 88900"/>
              <a:gd name="connsiteY2" fmla="*/ 250507 h 254000"/>
            </a:gdLst>
            <a:ahLst/>
            <a:cxnLst>
              <a:cxn ang="0">
                <a:pos x="connsiteX0" y="connsiteY0"/>
              </a:cxn>
              <a:cxn ang="0">
                <a:pos x="connsiteX1" y="connsiteY1"/>
              </a:cxn>
              <a:cxn ang="0">
                <a:pos x="connsiteX2" y="connsiteY2"/>
              </a:cxn>
            </a:cxnLst>
            <a:rect l="l" t="t" r="r" b="b"/>
            <a:pathLst>
              <a:path w="88900" h="254000">
                <a:moveTo>
                  <a:pt x="84478" y="9525"/>
                </a:moveTo>
                <a:cubicBezTo>
                  <a:pt x="35377" y="34548"/>
                  <a:pt x="5998" y="86505"/>
                  <a:pt x="9865" y="141478"/>
                </a:cubicBezTo>
                <a:cubicBezTo>
                  <a:pt x="16215" y="214058"/>
                  <a:pt x="80477" y="248475"/>
                  <a:pt x="84478" y="250507"/>
                </a:cubicBezTo>
              </a:path>
            </a:pathLst>
          </a:custGeom>
          <a:noFill/>
          <a:ln w="19050" cap="flat">
            <a:solidFill>
              <a:schemeClr val="accent3">
                <a:lumMod val="75000"/>
              </a:schemeClr>
            </a:solidFill>
            <a:prstDash val="solid"/>
            <a:miter/>
          </a:ln>
        </p:spPr>
        <p:txBody>
          <a:bodyPr rtlCol="0" anchor="ctr"/>
          <a:lstStyle/>
          <a:p>
            <a:endParaRPr lang="es-MX" sz="900" dirty="0"/>
          </a:p>
        </p:txBody>
      </p:sp>
      <p:sp>
        <p:nvSpPr>
          <p:cNvPr id="201" name="Forma libre 200">
            <a:extLst>
              <a:ext uri="{FF2B5EF4-FFF2-40B4-BE49-F238E27FC236}">
                <a16:creationId xmlns:a16="http://schemas.microsoft.com/office/drawing/2014/main" id="{C16CBDE1-0548-A342-8FC4-5FF02357CEA7}"/>
              </a:ext>
            </a:extLst>
          </p:cNvPr>
          <p:cNvSpPr/>
          <p:nvPr/>
        </p:nvSpPr>
        <p:spPr>
          <a:xfrm>
            <a:off x="2071543" y="400026"/>
            <a:ext cx="1484186" cy="2397532"/>
          </a:xfrm>
          <a:custGeom>
            <a:avLst/>
            <a:gdLst>
              <a:gd name="connsiteX0" fmla="*/ 329946 w 908050"/>
              <a:gd name="connsiteY0" fmla="*/ 121486 h 1466850"/>
              <a:gd name="connsiteX1" fmla="*/ 588201 w 908050"/>
              <a:gd name="connsiteY1" fmla="*/ 190320 h 1466850"/>
              <a:gd name="connsiteX2" fmla="*/ 668274 w 908050"/>
              <a:gd name="connsiteY2" fmla="*/ 460132 h 1466850"/>
              <a:gd name="connsiteX3" fmla="*/ 817499 w 908050"/>
              <a:gd name="connsiteY3" fmla="*/ 615072 h 1466850"/>
              <a:gd name="connsiteX4" fmla="*/ 817499 w 908050"/>
              <a:gd name="connsiteY4" fmla="*/ 873326 h 1466850"/>
              <a:gd name="connsiteX5" fmla="*/ 817499 w 908050"/>
              <a:gd name="connsiteY5" fmla="*/ 1366848 h 1466850"/>
              <a:gd name="connsiteX6" fmla="*/ 674624 w 908050"/>
              <a:gd name="connsiteY6" fmla="*/ 1452954 h 1466850"/>
              <a:gd name="connsiteX7" fmla="*/ 387667 w 908050"/>
              <a:gd name="connsiteY7" fmla="*/ 1401265 h 1466850"/>
              <a:gd name="connsiteX8" fmla="*/ 3175 w 908050"/>
              <a:gd name="connsiteY8" fmla="*/ 1366848 h 1466850"/>
              <a:gd name="connsiteX9" fmla="*/ 3175 w 908050"/>
              <a:gd name="connsiteY9" fmla="*/ 58748 h 1466850"/>
              <a:gd name="connsiteX10" fmla="*/ 209740 w 908050"/>
              <a:gd name="connsiteY10" fmla="*/ 12838 h 1466850"/>
              <a:gd name="connsiteX11" fmla="*/ 329946 w 908050"/>
              <a:gd name="connsiteY11" fmla="*/ 121486 h 1466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08050" h="1466850">
                <a:moveTo>
                  <a:pt x="329946" y="121486"/>
                </a:moveTo>
                <a:cubicBezTo>
                  <a:pt x="340677" y="118946"/>
                  <a:pt x="480695" y="88784"/>
                  <a:pt x="588201" y="190320"/>
                </a:cubicBezTo>
                <a:cubicBezTo>
                  <a:pt x="703199" y="299286"/>
                  <a:pt x="670115" y="453464"/>
                  <a:pt x="668274" y="460132"/>
                </a:cubicBezTo>
                <a:cubicBezTo>
                  <a:pt x="734247" y="493225"/>
                  <a:pt x="786907" y="547902"/>
                  <a:pt x="817499" y="615072"/>
                </a:cubicBezTo>
                <a:cubicBezTo>
                  <a:pt x="872998" y="739722"/>
                  <a:pt x="825754" y="854149"/>
                  <a:pt x="817499" y="873326"/>
                </a:cubicBezTo>
                <a:cubicBezTo>
                  <a:pt x="939972" y="1015039"/>
                  <a:pt x="939972" y="1225136"/>
                  <a:pt x="817499" y="1366848"/>
                </a:cubicBezTo>
                <a:cubicBezTo>
                  <a:pt x="778086" y="1407378"/>
                  <a:pt x="728871" y="1437038"/>
                  <a:pt x="674624" y="1452954"/>
                </a:cubicBezTo>
                <a:cubicBezTo>
                  <a:pt x="529272" y="1494102"/>
                  <a:pt x="407289" y="1414537"/>
                  <a:pt x="387667" y="1401265"/>
                </a:cubicBezTo>
                <a:cubicBezTo>
                  <a:pt x="267645" y="1482757"/>
                  <a:pt x="106816" y="1468361"/>
                  <a:pt x="3175" y="1366848"/>
                </a:cubicBezTo>
                <a:lnTo>
                  <a:pt x="3175" y="58748"/>
                </a:lnTo>
                <a:cubicBezTo>
                  <a:pt x="6985" y="55319"/>
                  <a:pt x="99123" y="-23802"/>
                  <a:pt x="209740" y="12838"/>
                </a:cubicBezTo>
                <a:cubicBezTo>
                  <a:pt x="289306" y="38936"/>
                  <a:pt x="323596" y="108088"/>
                  <a:pt x="329946" y="121486"/>
                </a:cubicBezTo>
                <a:close/>
              </a:path>
            </a:pathLst>
          </a:custGeom>
          <a:solidFill>
            <a:srgbClr val="0F9ED5"/>
          </a:solidFill>
          <a:ln w="6350" cap="flat">
            <a:solidFill>
              <a:srgbClr val="0F9ED5"/>
            </a:solidFill>
            <a:prstDash val="solid"/>
            <a:miter/>
          </a:ln>
        </p:spPr>
        <p:txBody>
          <a:bodyPr rtlCol="0" anchor="ctr"/>
          <a:lstStyle/>
          <a:p>
            <a:endParaRPr lang="es-MX" sz="900" dirty="0">
              <a:solidFill>
                <a:srgbClr val="0F9ED5"/>
              </a:solidFill>
            </a:endParaRPr>
          </a:p>
        </p:txBody>
      </p:sp>
      <p:sp>
        <p:nvSpPr>
          <p:cNvPr id="202" name="Forma libre 201">
            <a:extLst>
              <a:ext uri="{FF2B5EF4-FFF2-40B4-BE49-F238E27FC236}">
                <a16:creationId xmlns:a16="http://schemas.microsoft.com/office/drawing/2014/main" id="{62E6F779-0E1B-8141-B963-7E8E58D9795A}"/>
              </a:ext>
            </a:extLst>
          </p:cNvPr>
          <p:cNvSpPr/>
          <p:nvPr/>
        </p:nvSpPr>
        <p:spPr>
          <a:xfrm>
            <a:off x="2876636" y="1117746"/>
            <a:ext cx="217958" cy="913346"/>
          </a:xfrm>
          <a:custGeom>
            <a:avLst/>
            <a:gdLst>
              <a:gd name="connsiteX0" fmla="*/ 9525 w 133350"/>
              <a:gd name="connsiteY0" fmla="*/ 9525 h 558800"/>
              <a:gd name="connsiteX1" fmla="*/ 9525 w 133350"/>
              <a:gd name="connsiteY1" fmla="*/ 141542 h 558800"/>
              <a:gd name="connsiteX2" fmla="*/ 124333 w 133350"/>
              <a:gd name="connsiteY2" fmla="*/ 313690 h 558800"/>
              <a:gd name="connsiteX3" fmla="*/ 9525 w 133350"/>
              <a:gd name="connsiteY3" fmla="*/ 554990 h 558800"/>
            </a:gdLst>
            <a:ahLst/>
            <a:cxnLst>
              <a:cxn ang="0">
                <a:pos x="connsiteX0" y="connsiteY0"/>
              </a:cxn>
              <a:cxn ang="0">
                <a:pos x="connsiteX1" y="connsiteY1"/>
              </a:cxn>
              <a:cxn ang="0">
                <a:pos x="connsiteX2" y="connsiteY2"/>
              </a:cxn>
              <a:cxn ang="0">
                <a:pos x="connsiteX3" y="connsiteY3"/>
              </a:cxn>
            </a:cxnLst>
            <a:rect l="l" t="t" r="r" b="b"/>
            <a:pathLst>
              <a:path w="133350" h="558800">
                <a:moveTo>
                  <a:pt x="9525" y="9525"/>
                </a:moveTo>
                <a:lnTo>
                  <a:pt x="9525" y="141542"/>
                </a:lnTo>
                <a:cubicBezTo>
                  <a:pt x="22225" y="149670"/>
                  <a:pt x="109220" y="205803"/>
                  <a:pt x="124333" y="313690"/>
                </a:cubicBezTo>
                <a:cubicBezTo>
                  <a:pt x="137033" y="406273"/>
                  <a:pt x="92583" y="500507"/>
                  <a:pt x="9525" y="554990"/>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03" name="Forma libre 202">
            <a:extLst>
              <a:ext uri="{FF2B5EF4-FFF2-40B4-BE49-F238E27FC236}">
                <a16:creationId xmlns:a16="http://schemas.microsoft.com/office/drawing/2014/main" id="{B0067FF9-02CD-CD4A-9799-61D53646CE42}"/>
              </a:ext>
            </a:extLst>
          </p:cNvPr>
          <p:cNvSpPr/>
          <p:nvPr/>
        </p:nvSpPr>
        <p:spPr>
          <a:xfrm>
            <a:off x="2149695" y="1977344"/>
            <a:ext cx="1006756" cy="352884"/>
          </a:xfrm>
          <a:custGeom>
            <a:avLst/>
            <a:gdLst>
              <a:gd name="connsiteX0" fmla="*/ 612140 w 615950"/>
              <a:gd name="connsiteY0" fmla="*/ 134992 h 215900"/>
              <a:gd name="connsiteX1" fmla="*/ 514541 w 615950"/>
              <a:gd name="connsiteY1" fmla="*/ 89082 h 215900"/>
              <a:gd name="connsiteX2" fmla="*/ 434213 w 615950"/>
              <a:gd name="connsiteY2" fmla="*/ 209732 h 215900"/>
              <a:gd name="connsiteX3" fmla="*/ 293681 w 615950"/>
              <a:gd name="connsiteY3" fmla="*/ 133936 h 215900"/>
              <a:gd name="connsiteX4" fmla="*/ 227648 w 615950"/>
              <a:gd name="connsiteY4" fmla="*/ 186745 h 215900"/>
              <a:gd name="connsiteX5" fmla="*/ 158750 w 615950"/>
              <a:gd name="connsiteY5" fmla="*/ 14596 h 215900"/>
              <a:gd name="connsiteX6" fmla="*/ 9525 w 615950"/>
              <a:gd name="connsiteY6" fmla="*/ 89209 h 215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5950" h="215900">
                <a:moveTo>
                  <a:pt x="612140" y="134992"/>
                </a:moveTo>
                <a:cubicBezTo>
                  <a:pt x="588836" y="101401"/>
                  <a:pt x="550482" y="83113"/>
                  <a:pt x="514541" y="89082"/>
                </a:cubicBezTo>
                <a:cubicBezTo>
                  <a:pt x="465773" y="97146"/>
                  <a:pt x="426784" y="149280"/>
                  <a:pt x="434213" y="209732"/>
                </a:cubicBezTo>
                <a:cubicBezTo>
                  <a:pt x="416337" y="149994"/>
                  <a:pt x="353418" y="116059"/>
                  <a:pt x="293681" y="133936"/>
                </a:cubicBezTo>
                <a:cubicBezTo>
                  <a:pt x="265661" y="142321"/>
                  <a:pt x="241988" y="161253"/>
                  <a:pt x="227648" y="186745"/>
                </a:cubicBezTo>
                <a:cubicBezTo>
                  <a:pt x="260223" y="115688"/>
                  <a:pt x="222631" y="35107"/>
                  <a:pt x="158750" y="14596"/>
                </a:cubicBezTo>
                <a:cubicBezTo>
                  <a:pt x="103061" y="-3311"/>
                  <a:pt x="35560" y="27296"/>
                  <a:pt x="9525" y="89209"/>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04" name="Forma libre 203">
            <a:extLst>
              <a:ext uri="{FF2B5EF4-FFF2-40B4-BE49-F238E27FC236}">
                <a16:creationId xmlns:a16="http://schemas.microsoft.com/office/drawing/2014/main" id="{BA915799-3128-7844-9E91-E6AAB8C1601E}"/>
              </a:ext>
            </a:extLst>
          </p:cNvPr>
          <p:cNvSpPr/>
          <p:nvPr/>
        </p:nvSpPr>
        <p:spPr>
          <a:xfrm>
            <a:off x="3003465" y="1825901"/>
            <a:ext cx="518946" cy="664251"/>
          </a:xfrm>
          <a:custGeom>
            <a:avLst/>
            <a:gdLst>
              <a:gd name="connsiteX0" fmla="*/ 250508 w 317500"/>
              <a:gd name="connsiteY0" fmla="*/ 9525 h 406400"/>
              <a:gd name="connsiteX1" fmla="*/ 291403 w 317500"/>
              <a:gd name="connsiteY1" fmla="*/ 193071 h 406400"/>
              <a:gd name="connsiteX2" fmla="*/ 147257 w 317500"/>
              <a:gd name="connsiteY2" fmla="*/ 250825 h 406400"/>
              <a:gd name="connsiteX3" fmla="*/ 118554 w 317500"/>
              <a:gd name="connsiteY3" fmla="*/ 365633 h 406400"/>
              <a:gd name="connsiteX4" fmla="*/ 9525 w 317500"/>
              <a:gd name="connsiteY4" fmla="*/ 394335 h 406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7500" h="406400">
                <a:moveTo>
                  <a:pt x="250508" y="9525"/>
                </a:moveTo>
                <a:cubicBezTo>
                  <a:pt x="312485" y="48917"/>
                  <a:pt x="330795" y="131093"/>
                  <a:pt x="291403" y="193071"/>
                </a:cubicBezTo>
                <a:cubicBezTo>
                  <a:pt x="260753" y="241293"/>
                  <a:pt x="202723" y="264544"/>
                  <a:pt x="147257" y="250825"/>
                </a:cubicBezTo>
                <a:cubicBezTo>
                  <a:pt x="159787" y="291454"/>
                  <a:pt x="148730" y="335681"/>
                  <a:pt x="118554" y="365633"/>
                </a:cubicBezTo>
                <a:cubicBezTo>
                  <a:pt x="73470" y="410083"/>
                  <a:pt x="12446" y="395097"/>
                  <a:pt x="9525" y="394335"/>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05" name="Forma libre 204">
            <a:extLst>
              <a:ext uri="{FF2B5EF4-FFF2-40B4-BE49-F238E27FC236}">
                <a16:creationId xmlns:a16="http://schemas.microsoft.com/office/drawing/2014/main" id="{E32E6CB4-ABBE-A647-BC7F-8ED5E4F228B7}"/>
              </a:ext>
            </a:extLst>
          </p:cNvPr>
          <p:cNvSpPr/>
          <p:nvPr/>
        </p:nvSpPr>
        <p:spPr>
          <a:xfrm>
            <a:off x="2684417" y="2463790"/>
            <a:ext cx="280231" cy="269852"/>
          </a:xfrm>
          <a:custGeom>
            <a:avLst/>
            <a:gdLst>
              <a:gd name="connsiteX0" fmla="*/ 9525 w 171450"/>
              <a:gd name="connsiteY0" fmla="*/ 135763 h 165100"/>
              <a:gd name="connsiteX1" fmla="*/ 152972 w 171450"/>
              <a:gd name="connsiteY1" fmla="*/ 118554 h 165100"/>
              <a:gd name="connsiteX2" fmla="*/ 147257 w 171450"/>
              <a:gd name="connsiteY2" fmla="*/ 9525 h 165100"/>
            </a:gdLst>
            <a:ahLst/>
            <a:cxnLst>
              <a:cxn ang="0">
                <a:pos x="connsiteX0" y="connsiteY0"/>
              </a:cxn>
              <a:cxn ang="0">
                <a:pos x="connsiteX1" y="connsiteY1"/>
              </a:cxn>
              <a:cxn ang="0">
                <a:pos x="connsiteX2" y="connsiteY2"/>
              </a:cxn>
            </a:cxnLst>
            <a:rect l="l" t="t" r="r" b="b"/>
            <a:pathLst>
              <a:path w="171450" h="165100">
                <a:moveTo>
                  <a:pt x="9525" y="135763"/>
                </a:moveTo>
                <a:cubicBezTo>
                  <a:pt x="60325" y="171894"/>
                  <a:pt x="125666" y="159258"/>
                  <a:pt x="152972" y="118554"/>
                </a:cubicBezTo>
                <a:cubicBezTo>
                  <a:pt x="173291" y="88328"/>
                  <a:pt x="171196" y="44387"/>
                  <a:pt x="147257" y="9525"/>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06" name="Forma libre 205">
            <a:extLst>
              <a:ext uri="{FF2B5EF4-FFF2-40B4-BE49-F238E27FC236}">
                <a16:creationId xmlns:a16="http://schemas.microsoft.com/office/drawing/2014/main" id="{0A8C3757-607F-8D40-96F2-CCD79193066A}"/>
              </a:ext>
            </a:extLst>
          </p:cNvPr>
          <p:cNvSpPr/>
          <p:nvPr/>
        </p:nvSpPr>
        <p:spPr>
          <a:xfrm>
            <a:off x="2074657" y="2285168"/>
            <a:ext cx="238715" cy="197199"/>
          </a:xfrm>
          <a:custGeom>
            <a:avLst/>
            <a:gdLst>
              <a:gd name="connsiteX0" fmla="*/ 141541 w 146050"/>
              <a:gd name="connsiteY0" fmla="*/ 9525 h 120650"/>
              <a:gd name="connsiteX1" fmla="*/ 38227 w 146050"/>
              <a:gd name="connsiteY1" fmla="*/ 55435 h 120650"/>
              <a:gd name="connsiteX2" fmla="*/ 9525 w 146050"/>
              <a:gd name="connsiteY2" fmla="*/ 112585 h 120650"/>
            </a:gdLst>
            <a:ahLst/>
            <a:cxnLst>
              <a:cxn ang="0">
                <a:pos x="connsiteX0" y="connsiteY0"/>
              </a:cxn>
              <a:cxn ang="0">
                <a:pos x="connsiteX1" y="connsiteY1"/>
              </a:cxn>
              <a:cxn ang="0">
                <a:pos x="connsiteX2" y="connsiteY2"/>
              </a:cxn>
            </a:cxnLst>
            <a:rect l="l" t="t" r="r" b="b"/>
            <a:pathLst>
              <a:path w="146050" h="120650">
                <a:moveTo>
                  <a:pt x="141541" y="9525"/>
                </a:moveTo>
                <a:cubicBezTo>
                  <a:pt x="131382" y="9525"/>
                  <a:pt x="76391" y="11557"/>
                  <a:pt x="38227" y="55435"/>
                </a:cubicBezTo>
                <a:cubicBezTo>
                  <a:pt x="24109" y="71838"/>
                  <a:pt x="14251" y="91467"/>
                  <a:pt x="9525" y="112585"/>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07" name="Forma libre 206">
            <a:extLst>
              <a:ext uri="{FF2B5EF4-FFF2-40B4-BE49-F238E27FC236}">
                <a16:creationId xmlns:a16="http://schemas.microsoft.com/office/drawing/2014/main" id="{76A235DC-F353-CF4C-9556-35966525D4F2}"/>
              </a:ext>
            </a:extLst>
          </p:cNvPr>
          <p:cNvSpPr/>
          <p:nvPr/>
        </p:nvSpPr>
        <p:spPr>
          <a:xfrm>
            <a:off x="2412594" y="2341837"/>
            <a:ext cx="321747" cy="207578"/>
          </a:xfrm>
          <a:custGeom>
            <a:avLst/>
            <a:gdLst>
              <a:gd name="connsiteX0" fmla="*/ 187325 w 196850"/>
              <a:gd name="connsiteY0" fmla="*/ 72644 h 127000"/>
              <a:gd name="connsiteX1" fmla="*/ 130175 w 196850"/>
              <a:gd name="connsiteY1" fmla="*/ 112839 h 127000"/>
              <a:gd name="connsiteX2" fmla="*/ 9525 w 196850"/>
              <a:gd name="connsiteY2" fmla="*/ 107124 h 127000"/>
              <a:gd name="connsiteX3" fmla="*/ 49740 w 196850"/>
              <a:gd name="connsiteY3" fmla="*/ 21639 h 127000"/>
              <a:gd name="connsiteX4" fmla="*/ 43942 w 196850"/>
              <a:gd name="connsiteY4" fmla="*/ 9525 h 127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6850" h="127000">
                <a:moveTo>
                  <a:pt x="187325" y="72644"/>
                </a:moveTo>
                <a:cubicBezTo>
                  <a:pt x="171747" y="90402"/>
                  <a:pt x="152154" y="104183"/>
                  <a:pt x="130175" y="112839"/>
                </a:cubicBezTo>
                <a:cubicBezTo>
                  <a:pt x="73025" y="134874"/>
                  <a:pt x="21018" y="112331"/>
                  <a:pt x="9525" y="107124"/>
                </a:cubicBezTo>
                <a:cubicBezTo>
                  <a:pt x="44236" y="94623"/>
                  <a:pt x="62241" y="56350"/>
                  <a:pt x="49740" y="21639"/>
                </a:cubicBezTo>
                <a:cubicBezTo>
                  <a:pt x="48219" y="17416"/>
                  <a:pt x="46277" y="13358"/>
                  <a:pt x="43942" y="9525"/>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08" name="Forma libre 207">
            <a:extLst>
              <a:ext uri="{FF2B5EF4-FFF2-40B4-BE49-F238E27FC236}">
                <a16:creationId xmlns:a16="http://schemas.microsoft.com/office/drawing/2014/main" id="{DC78B022-E95F-CC47-89E6-4557657222B9}"/>
              </a:ext>
            </a:extLst>
          </p:cNvPr>
          <p:cNvSpPr/>
          <p:nvPr/>
        </p:nvSpPr>
        <p:spPr>
          <a:xfrm>
            <a:off x="3078403" y="2285168"/>
            <a:ext cx="467052" cy="435915"/>
          </a:xfrm>
          <a:custGeom>
            <a:avLst/>
            <a:gdLst>
              <a:gd name="connsiteX0" fmla="*/ 279209 w 285750"/>
              <a:gd name="connsiteY0" fmla="*/ 9525 h 266700"/>
              <a:gd name="connsiteX1" fmla="*/ 227584 w 285750"/>
              <a:gd name="connsiteY1" fmla="*/ 118554 h 266700"/>
              <a:gd name="connsiteX2" fmla="*/ 158686 w 285750"/>
              <a:gd name="connsiteY2" fmla="*/ 124269 h 266700"/>
              <a:gd name="connsiteX3" fmla="*/ 118554 w 285750"/>
              <a:gd name="connsiteY3" fmla="*/ 256286 h 266700"/>
              <a:gd name="connsiteX4" fmla="*/ 9525 w 285750"/>
              <a:gd name="connsiteY4" fmla="*/ 216091 h 2667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5750" h="266700">
                <a:moveTo>
                  <a:pt x="279209" y="9525"/>
                </a:moveTo>
                <a:cubicBezTo>
                  <a:pt x="284734" y="56579"/>
                  <a:pt x="263715" y="100140"/>
                  <a:pt x="227584" y="118554"/>
                </a:cubicBezTo>
                <a:cubicBezTo>
                  <a:pt x="206086" y="128808"/>
                  <a:pt x="181580" y="130841"/>
                  <a:pt x="158686" y="124269"/>
                </a:cubicBezTo>
                <a:cubicBezTo>
                  <a:pt x="187198" y="176403"/>
                  <a:pt x="163385" y="238252"/>
                  <a:pt x="118554" y="256286"/>
                </a:cubicBezTo>
                <a:cubicBezTo>
                  <a:pt x="82105" y="270955"/>
                  <a:pt x="34671" y="255461"/>
                  <a:pt x="9525" y="216091"/>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09" name="Forma libre 208">
            <a:extLst>
              <a:ext uri="{FF2B5EF4-FFF2-40B4-BE49-F238E27FC236}">
                <a16:creationId xmlns:a16="http://schemas.microsoft.com/office/drawing/2014/main" id="{D010C3B7-538F-FF47-866D-A6BBE671D2E1}"/>
              </a:ext>
            </a:extLst>
          </p:cNvPr>
          <p:cNvSpPr/>
          <p:nvPr/>
        </p:nvSpPr>
        <p:spPr>
          <a:xfrm>
            <a:off x="3153441" y="1150544"/>
            <a:ext cx="186821" cy="518946"/>
          </a:xfrm>
          <a:custGeom>
            <a:avLst/>
            <a:gdLst>
              <a:gd name="connsiteX0" fmla="*/ 66866 w 114300"/>
              <a:gd name="connsiteY0" fmla="*/ 313690 h 317500"/>
              <a:gd name="connsiteX1" fmla="*/ 101346 w 114300"/>
              <a:gd name="connsiteY1" fmla="*/ 141542 h 317500"/>
              <a:gd name="connsiteX2" fmla="*/ 9525 w 114300"/>
              <a:gd name="connsiteY2" fmla="*/ 9525 h 317500"/>
            </a:gdLst>
            <a:ahLst/>
            <a:cxnLst>
              <a:cxn ang="0">
                <a:pos x="connsiteX0" y="connsiteY0"/>
              </a:cxn>
              <a:cxn ang="0">
                <a:pos x="connsiteX1" y="connsiteY1"/>
              </a:cxn>
              <a:cxn ang="0">
                <a:pos x="connsiteX2" y="connsiteY2"/>
              </a:cxn>
            </a:cxnLst>
            <a:rect l="l" t="t" r="r" b="b"/>
            <a:pathLst>
              <a:path w="114300" h="317500">
                <a:moveTo>
                  <a:pt x="66866" y="313690"/>
                </a:moveTo>
                <a:cubicBezTo>
                  <a:pt x="74676" y="302641"/>
                  <a:pt x="122047" y="232791"/>
                  <a:pt x="101346" y="141542"/>
                </a:cubicBezTo>
                <a:cubicBezTo>
                  <a:pt x="88446" y="87548"/>
                  <a:pt x="55657" y="40405"/>
                  <a:pt x="9525" y="9525"/>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10" name="Forma libre 209">
            <a:extLst>
              <a:ext uri="{FF2B5EF4-FFF2-40B4-BE49-F238E27FC236}">
                <a16:creationId xmlns:a16="http://schemas.microsoft.com/office/drawing/2014/main" id="{27E06458-0853-5D49-914B-8675EAB06BC6}"/>
              </a:ext>
            </a:extLst>
          </p:cNvPr>
          <p:cNvSpPr/>
          <p:nvPr/>
        </p:nvSpPr>
        <p:spPr>
          <a:xfrm>
            <a:off x="2553125" y="597139"/>
            <a:ext cx="207578" cy="581220"/>
          </a:xfrm>
          <a:custGeom>
            <a:avLst/>
            <a:gdLst>
              <a:gd name="connsiteX0" fmla="*/ 38164 w 127000"/>
              <a:gd name="connsiteY0" fmla="*/ 9525 h 355600"/>
              <a:gd name="connsiteX1" fmla="*/ 38164 w 127000"/>
              <a:gd name="connsiteY1" fmla="*/ 164465 h 355600"/>
              <a:gd name="connsiteX2" fmla="*/ 118555 w 127000"/>
              <a:gd name="connsiteY2" fmla="*/ 290767 h 355600"/>
              <a:gd name="connsiteX3" fmla="*/ 9525 w 127000"/>
              <a:gd name="connsiteY3" fmla="*/ 347917 h 355600"/>
            </a:gdLst>
            <a:ahLst/>
            <a:cxnLst>
              <a:cxn ang="0">
                <a:pos x="connsiteX0" y="connsiteY0"/>
              </a:cxn>
              <a:cxn ang="0">
                <a:pos x="connsiteX1" y="connsiteY1"/>
              </a:cxn>
              <a:cxn ang="0">
                <a:pos x="connsiteX2" y="connsiteY2"/>
              </a:cxn>
              <a:cxn ang="0">
                <a:pos x="connsiteX3" y="connsiteY3"/>
              </a:cxn>
            </a:cxnLst>
            <a:rect l="l" t="t" r="r" b="b"/>
            <a:pathLst>
              <a:path w="127000" h="355600">
                <a:moveTo>
                  <a:pt x="38164" y="9525"/>
                </a:moveTo>
                <a:lnTo>
                  <a:pt x="38164" y="164465"/>
                </a:lnTo>
                <a:cubicBezTo>
                  <a:pt x="102553" y="178181"/>
                  <a:pt x="135954" y="242697"/>
                  <a:pt x="118555" y="290767"/>
                </a:cubicBezTo>
                <a:cubicBezTo>
                  <a:pt x="104648" y="328867"/>
                  <a:pt x="58992" y="355537"/>
                  <a:pt x="9525" y="347917"/>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11" name="Forma libre 210">
            <a:extLst>
              <a:ext uri="{FF2B5EF4-FFF2-40B4-BE49-F238E27FC236}">
                <a16:creationId xmlns:a16="http://schemas.microsoft.com/office/drawing/2014/main" id="{4DB233CB-A520-6243-9E15-1F96D83ACC27}"/>
              </a:ext>
            </a:extLst>
          </p:cNvPr>
          <p:cNvSpPr/>
          <p:nvPr/>
        </p:nvSpPr>
        <p:spPr>
          <a:xfrm>
            <a:off x="2064900" y="965670"/>
            <a:ext cx="477430" cy="145305"/>
          </a:xfrm>
          <a:custGeom>
            <a:avLst/>
            <a:gdLst>
              <a:gd name="connsiteX0" fmla="*/ 284988 w 292100"/>
              <a:gd name="connsiteY0" fmla="*/ 48085 h 88900"/>
              <a:gd name="connsiteX1" fmla="*/ 124333 w 292100"/>
              <a:gd name="connsiteY1" fmla="*/ 13605 h 88900"/>
              <a:gd name="connsiteX2" fmla="*/ 9525 w 292100"/>
              <a:gd name="connsiteY2" fmla="*/ 82502 h 88900"/>
            </a:gdLst>
            <a:ahLst/>
            <a:cxnLst>
              <a:cxn ang="0">
                <a:pos x="connsiteX0" y="connsiteY0"/>
              </a:cxn>
              <a:cxn ang="0">
                <a:pos x="connsiteX1" y="connsiteY1"/>
              </a:cxn>
              <a:cxn ang="0">
                <a:pos x="connsiteX2" y="connsiteY2"/>
              </a:cxn>
            </a:cxnLst>
            <a:rect l="l" t="t" r="r" b="b"/>
            <a:pathLst>
              <a:path w="292100" h="88900">
                <a:moveTo>
                  <a:pt x="284988" y="48085"/>
                </a:moveTo>
                <a:cubicBezTo>
                  <a:pt x="273812" y="40211"/>
                  <a:pt x="208788" y="-3921"/>
                  <a:pt x="124333" y="13605"/>
                </a:cubicBezTo>
                <a:cubicBezTo>
                  <a:pt x="79488" y="23218"/>
                  <a:pt x="39105" y="47452"/>
                  <a:pt x="9525" y="82502"/>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12" name="Forma libre 211">
            <a:extLst>
              <a:ext uri="{FF2B5EF4-FFF2-40B4-BE49-F238E27FC236}">
                <a16:creationId xmlns:a16="http://schemas.microsoft.com/office/drawing/2014/main" id="{99E62BE9-587A-7149-A2DB-042F334A56D8}"/>
              </a:ext>
            </a:extLst>
          </p:cNvPr>
          <p:cNvSpPr/>
          <p:nvPr/>
        </p:nvSpPr>
        <p:spPr>
          <a:xfrm>
            <a:off x="2196609" y="409073"/>
            <a:ext cx="186821" cy="415157"/>
          </a:xfrm>
          <a:custGeom>
            <a:avLst/>
            <a:gdLst>
              <a:gd name="connsiteX0" fmla="*/ 22288 w 114300"/>
              <a:gd name="connsiteY0" fmla="*/ 9525 h 254000"/>
              <a:gd name="connsiteX1" fmla="*/ 78422 w 114300"/>
              <a:gd name="connsiteY1" fmla="*/ 73025 h 254000"/>
              <a:gd name="connsiteX2" fmla="*/ 84138 w 114300"/>
              <a:gd name="connsiteY2" fmla="*/ 130175 h 254000"/>
              <a:gd name="connsiteX3" fmla="*/ 97925 w 114300"/>
              <a:gd name="connsiteY3" fmla="*/ 222637 h 254000"/>
              <a:gd name="connsiteX4" fmla="*/ 9525 w 114300"/>
              <a:gd name="connsiteY4" fmla="*/ 239205 h 254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4300" h="254000">
                <a:moveTo>
                  <a:pt x="22288" y="9525"/>
                </a:moveTo>
                <a:cubicBezTo>
                  <a:pt x="48034" y="23243"/>
                  <a:pt x="67966" y="45791"/>
                  <a:pt x="78422" y="73025"/>
                </a:cubicBezTo>
                <a:cubicBezTo>
                  <a:pt x="85053" y="91303"/>
                  <a:pt x="87017" y="110946"/>
                  <a:pt x="84138" y="130175"/>
                </a:cubicBezTo>
                <a:cubicBezTo>
                  <a:pt x="113478" y="151901"/>
                  <a:pt x="119650" y="193297"/>
                  <a:pt x="97925" y="222637"/>
                </a:cubicBezTo>
                <a:cubicBezTo>
                  <a:pt x="77335" y="250444"/>
                  <a:pt x="38786" y="257668"/>
                  <a:pt x="9525" y="239205"/>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13" name="Forma libre 212">
            <a:extLst>
              <a:ext uri="{FF2B5EF4-FFF2-40B4-BE49-F238E27FC236}">
                <a16:creationId xmlns:a16="http://schemas.microsoft.com/office/drawing/2014/main" id="{AED75C52-70AA-4C4D-9DD5-7EC263831257}"/>
              </a:ext>
            </a:extLst>
          </p:cNvPr>
          <p:cNvSpPr/>
          <p:nvPr/>
        </p:nvSpPr>
        <p:spPr>
          <a:xfrm>
            <a:off x="2168482" y="1244369"/>
            <a:ext cx="300989" cy="446294"/>
          </a:xfrm>
          <a:custGeom>
            <a:avLst/>
            <a:gdLst>
              <a:gd name="connsiteX0" fmla="*/ 175959 w 184150"/>
              <a:gd name="connsiteY0" fmla="*/ 9525 h 273050"/>
              <a:gd name="connsiteX1" fmla="*/ 101346 w 184150"/>
              <a:gd name="connsiteY1" fmla="*/ 89852 h 273050"/>
              <a:gd name="connsiteX2" fmla="*/ 175959 w 184150"/>
              <a:gd name="connsiteY2" fmla="*/ 256286 h 273050"/>
              <a:gd name="connsiteX3" fmla="*/ 9525 w 184150"/>
              <a:gd name="connsiteY3" fmla="*/ 267780 h 273050"/>
            </a:gdLst>
            <a:ahLst/>
            <a:cxnLst>
              <a:cxn ang="0">
                <a:pos x="connsiteX0" y="connsiteY0"/>
              </a:cxn>
              <a:cxn ang="0">
                <a:pos x="connsiteX1" y="connsiteY1"/>
              </a:cxn>
              <a:cxn ang="0">
                <a:pos x="connsiteX2" y="connsiteY2"/>
              </a:cxn>
              <a:cxn ang="0">
                <a:pos x="connsiteX3" y="connsiteY3"/>
              </a:cxn>
            </a:cxnLst>
            <a:rect l="l" t="t" r="r" b="b"/>
            <a:pathLst>
              <a:path w="184150" h="273050">
                <a:moveTo>
                  <a:pt x="175959" y="9525"/>
                </a:moveTo>
                <a:cubicBezTo>
                  <a:pt x="165672" y="14288"/>
                  <a:pt x="117475" y="37846"/>
                  <a:pt x="101346" y="89852"/>
                </a:cubicBezTo>
                <a:cubicBezTo>
                  <a:pt x="83312" y="147955"/>
                  <a:pt x="112522" y="217996"/>
                  <a:pt x="175959" y="256286"/>
                </a:cubicBezTo>
                <a:lnTo>
                  <a:pt x="9525" y="267780"/>
                </a:ln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14" name="Forma libre 213">
            <a:extLst>
              <a:ext uri="{FF2B5EF4-FFF2-40B4-BE49-F238E27FC236}">
                <a16:creationId xmlns:a16="http://schemas.microsoft.com/office/drawing/2014/main" id="{A5615971-6763-2441-8D22-2FAD515AFBF9}"/>
              </a:ext>
            </a:extLst>
          </p:cNvPr>
          <p:cNvSpPr/>
          <p:nvPr/>
        </p:nvSpPr>
        <p:spPr>
          <a:xfrm>
            <a:off x="2684417" y="1432020"/>
            <a:ext cx="145305" cy="415157"/>
          </a:xfrm>
          <a:custGeom>
            <a:avLst/>
            <a:gdLst>
              <a:gd name="connsiteX0" fmla="*/ 9525 w 88900"/>
              <a:gd name="connsiteY0" fmla="*/ 9525 h 254000"/>
              <a:gd name="connsiteX1" fmla="*/ 84138 w 88900"/>
              <a:gd name="connsiteY1" fmla="*/ 141478 h 254000"/>
              <a:gd name="connsiteX2" fmla="*/ 9525 w 88900"/>
              <a:gd name="connsiteY2" fmla="*/ 250507 h 254000"/>
            </a:gdLst>
            <a:ahLst/>
            <a:cxnLst>
              <a:cxn ang="0">
                <a:pos x="connsiteX0" y="connsiteY0"/>
              </a:cxn>
              <a:cxn ang="0">
                <a:pos x="connsiteX1" y="connsiteY1"/>
              </a:cxn>
              <a:cxn ang="0">
                <a:pos x="connsiteX2" y="connsiteY2"/>
              </a:cxn>
            </a:cxnLst>
            <a:rect l="l" t="t" r="r" b="b"/>
            <a:pathLst>
              <a:path w="88900" h="254000">
                <a:moveTo>
                  <a:pt x="9525" y="9525"/>
                </a:moveTo>
                <a:cubicBezTo>
                  <a:pt x="58625" y="34548"/>
                  <a:pt x="88005" y="86505"/>
                  <a:pt x="84138" y="141478"/>
                </a:cubicBezTo>
                <a:cubicBezTo>
                  <a:pt x="77788" y="214058"/>
                  <a:pt x="13526" y="248475"/>
                  <a:pt x="9525" y="250507"/>
                </a:cubicBezTo>
              </a:path>
            </a:pathLst>
          </a:custGeom>
          <a:noFill/>
          <a:ln w="19050" cap="flat">
            <a:solidFill>
              <a:schemeClr val="accent1">
                <a:lumMod val="75000"/>
              </a:schemeClr>
            </a:solidFill>
            <a:prstDash val="solid"/>
            <a:miter/>
          </a:ln>
        </p:spPr>
        <p:txBody>
          <a:bodyPr rtlCol="0" anchor="ctr"/>
          <a:lstStyle/>
          <a:p>
            <a:endParaRPr lang="es-MX" sz="900" dirty="0"/>
          </a:p>
        </p:txBody>
      </p:sp>
      <p:sp>
        <p:nvSpPr>
          <p:cNvPr id="215" name="Forma libre 214">
            <a:extLst>
              <a:ext uri="{FF2B5EF4-FFF2-40B4-BE49-F238E27FC236}">
                <a16:creationId xmlns:a16="http://schemas.microsoft.com/office/drawing/2014/main" id="{2D3067CD-DABF-8647-8425-76D34F9012C1}"/>
              </a:ext>
            </a:extLst>
          </p:cNvPr>
          <p:cNvSpPr/>
          <p:nvPr/>
        </p:nvSpPr>
        <p:spPr>
          <a:xfrm>
            <a:off x="2022657" y="2841996"/>
            <a:ext cx="1629491" cy="1515323"/>
          </a:xfrm>
          <a:custGeom>
            <a:avLst/>
            <a:gdLst>
              <a:gd name="connsiteX0" fmla="*/ 28575 w 996950"/>
              <a:gd name="connsiteY0" fmla="*/ 28575 h 927100"/>
              <a:gd name="connsiteX1" fmla="*/ 28575 w 996950"/>
              <a:gd name="connsiteY1" fmla="*/ 255588 h 927100"/>
              <a:gd name="connsiteX2" fmla="*/ 57531 w 996950"/>
              <a:gd name="connsiteY2" fmla="*/ 284544 h 927100"/>
              <a:gd name="connsiteX3" fmla="*/ 284544 w 996950"/>
              <a:gd name="connsiteY3" fmla="*/ 284544 h 927100"/>
              <a:gd name="connsiteX4" fmla="*/ 313499 w 996950"/>
              <a:gd name="connsiteY4" fmla="*/ 313499 h 927100"/>
              <a:gd name="connsiteX5" fmla="*/ 313499 w 996950"/>
              <a:gd name="connsiteY5" fmla="*/ 540512 h 927100"/>
              <a:gd name="connsiteX6" fmla="*/ 342455 w 996950"/>
              <a:gd name="connsiteY6" fmla="*/ 569468 h 927100"/>
              <a:gd name="connsiteX7" fmla="*/ 342519 w 996950"/>
              <a:gd name="connsiteY7" fmla="*/ 569468 h 927100"/>
              <a:gd name="connsiteX8" fmla="*/ 627444 w 996950"/>
              <a:gd name="connsiteY8" fmla="*/ 569468 h 927100"/>
              <a:gd name="connsiteX9" fmla="*/ 656400 w 996950"/>
              <a:gd name="connsiteY9" fmla="*/ 540512 h 927100"/>
              <a:gd name="connsiteX10" fmla="*/ 656400 w 996950"/>
              <a:gd name="connsiteY10" fmla="*/ 187960 h 927100"/>
              <a:gd name="connsiteX11" fmla="*/ 685419 w 996950"/>
              <a:gd name="connsiteY11" fmla="*/ 159004 h 927100"/>
              <a:gd name="connsiteX12" fmla="*/ 941388 w 996950"/>
              <a:gd name="connsiteY12" fmla="*/ 159004 h 927100"/>
              <a:gd name="connsiteX13" fmla="*/ 970344 w 996950"/>
              <a:gd name="connsiteY13" fmla="*/ 187960 h 927100"/>
              <a:gd name="connsiteX14" fmla="*/ 970344 w 996950"/>
              <a:gd name="connsiteY14" fmla="*/ 902716 h 927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996950" h="927100">
                <a:moveTo>
                  <a:pt x="28575" y="28575"/>
                </a:moveTo>
                <a:lnTo>
                  <a:pt x="28575" y="255588"/>
                </a:lnTo>
                <a:cubicBezTo>
                  <a:pt x="28575" y="271580"/>
                  <a:pt x="41539" y="284544"/>
                  <a:pt x="57531" y="284544"/>
                </a:cubicBezTo>
                <a:lnTo>
                  <a:pt x="284544" y="284544"/>
                </a:lnTo>
                <a:cubicBezTo>
                  <a:pt x="300536" y="284544"/>
                  <a:pt x="313499" y="297508"/>
                  <a:pt x="313499" y="313499"/>
                </a:cubicBezTo>
                <a:lnTo>
                  <a:pt x="313499" y="540512"/>
                </a:lnTo>
                <a:cubicBezTo>
                  <a:pt x="313499" y="556504"/>
                  <a:pt x="326463" y="569468"/>
                  <a:pt x="342455" y="569468"/>
                </a:cubicBezTo>
                <a:cubicBezTo>
                  <a:pt x="342477" y="569468"/>
                  <a:pt x="342498" y="569468"/>
                  <a:pt x="342519" y="569468"/>
                </a:cubicBezTo>
                <a:lnTo>
                  <a:pt x="627444" y="569468"/>
                </a:lnTo>
                <a:cubicBezTo>
                  <a:pt x="643436" y="569468"/>
                  <a:pt x="656400" y="556504"/>
                  <a:pt x="656400" y="540512"/>
                </a:cubicBezTo>
                <a:lnTo>
                  <a:pt x="656400" y="187960"/>
                </a:lnTo>
                <a:cubicBezTo>
                  <a:pt x="656434" y="171958"/>
                  <a:pt x="669417" y="159004"/>
                  <a:pt x="685419" y="159004"/>
                </a:cubicBezTo>
                <a:lnTo>
                  <a:pt x="941388" y="159004"/>
                </a:lnTo>
                <a:cubicBezTo>
                  <a:pt x="957380" y="159004"/>
                  <a:pt x="970344" y="171968"/>
                  <a:pt x="970344" y="187960"/>
                </a:cubicBezTo>
                <a:lnTo>
                  <a:pt x="970344" y="902716"/>
                </a:lnTo>
              </a:path>
            </a:pathLst>
          </a:custGeom>
          <a:noFill/>
          <a:ln w="57150" cap="flat">
            <a:solidFill>
              <a:srgbClr val="E97F54"/>
            </a:solidFill>
            <a:prstDash val="solid"/>
            <a:miter/>
          </a:ln>
        </p:spPr>
        <p:txBody>
          <a:bodyPr rtlCol="0" anchor="ctr"/>
          <a:lstStyle/>
          <a:p>
            <a:endParaRPr lang="es-MX" sz="900" dirty="0"/>
          </a:p>
        </p:txBody>
      </p:sp>
      <p:sp>
        <p:nvSpPr>
          <p:cNvPr id="216" name="Forma libre 215">
            <a:extLst>
              <a:ext uri="{FF2B5EF4-FFF2-40B4-BE49-F238E27FC236}">
                <a16:creationId xmlns:a16="http://schemas.microsoft.com/office/drawing/2014/main" id="{AE2BC99A-C6EF-F641-AD66-D8352F12478B}"/>
              </a:ext>
            </a:extLst>
          </p:cNvPr>
          <p:cNvSpPr/>
          <p:nvPr/>
        </p:nvSpPr>
        <p:spPr>
          <a:xfrm>
            <a:off x="3356407" y="4308333"/>
            <a:ext cx="435915" cy="207578"/>
          </a:xfrm>
          <a:custGeom>
            <a:avLst/>
            <a:gdLst>
              <a:gd name="connsiteX0" fmla="*/ 205994 w 266700"/>
              <a:gd name="connsiteY0" fmla="*/ 3175 h 127000"/>
              <a:gd name="connsiteX1" fmla="*/ 268796 w 266700"/>
              <a:gd name="connsiteY1" fmla="*/ 3175 h 127000"/>
              <a:gd name="connsiteX2" fmla="*/ 268796 w 266700"/>
              <a:gd name="connsiteY2" fmla="*/ 128714 h 127000"/>
              <a:gd name="connsiteX3" fmla="*/ 205994 w 266700"/>
              <a:gd name="connsiteY3" fmla="*/ 128714 h 127000"/>
              <a:gd name="connsiteX4" fmla="*/ 65977 w 266700"/>
              <a:gd name="connsiteY4" fmla="*/ 128714 h 127000"/>
              <a:gd name="connsiteX5" fmla="*/ 65977 w 266700"/>
              <a:gd name="connsiteY5" fmla="*/ 3175 h 127000"/>
              <a:gd name="connsiteX6" fmla="*/ 3175 w 266700"/>
              <a:gd name="connsiteY6" fmla="*/ 3175 h 127000"/>
              <a:gd name="connsiteX7" fmla="*/ 65977 w 266700"/>
              <a:gd name="connsiteY7" fmla="*/ 3175 h 12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66700" h="127000">
                <a:moveTo>
                  <a:pt x="205994" y="3175"/>
                </a:moveTo>
                <a:cubicBezTo>
                  <a:pt x="240678" y="3175"/>
                  <a:pt x="268796" y="3175"/>
                  <a:pt x="268796" y="3175"/>
                </a:cubicBezTo>
                <a:lnTo>
                  <a:pt x="268796" y="128714"/>
                </a:lnTo>
                <a:cubicBezTo>
                  <a:pt x="268796" y="128714"/>
                  <a:pt x="240678" y="128714"/>
                  <a:pt x="205994" y="128714"/>
                </a:cubicBezTo>
                <a:lnTo>
                  <a:pt x="65977" y="128714"/>
                </a:lnTo>
                <a:lnTo>
                  <a:pt x="65977" y="3175"/>
                </a:lnTo>
                <a:cubicBezTo>
                  <a:pt x="31292" y="3175"/>
                  <a:pt x="3175" y="3175"/>
                  <a:pt x="3175" y="3175"/>
                </a:cubicBezTo>
                <a:cubicBezTo>
                  <a:pt x="3175" y="3175"/>
                  <a:pt x="31292" y="3175"/>
                  <a:pt x="65977" y="3175"/>
                </a:cubicBezTo>
                <a:close/>
              </a:path>
            </a:pathLst>
          </a:custGeom>
          <a:solidFill>
            <a:srgbClr val="E97F54"/>
          </a:solidFill>
          <a:ln w="6350" cap="flat">
            <a:noFill/>
            <a:prstDash val="solid"/>
            <a:miter/>
          </a:ln>
        </p:spPr>
        <p:txBody>
          <a:bodyPr rtlCol="0" anchor="ctr"/>
          <a:lstStyle/>
          <a:p>
            <a:endParaRPr lang="es-MX" sz="900" dirty="0"/>
          </a:p>
        </p:txBody>
      </p:sp>
      <p:sp>
        <p:nvSpPr>
          <p:cNvPr id="217" name="Forma libre 216">
            <a:extLst>
              <a:ext uri="{FF2B5EF4-FFF2-40B4-BE49-F238E27FC236}">
                <a16:creationId xmlns:a16="http://schemas.microsoft.com/office/drawing/2014/main" id="{D8845FCB-7A0D-8041-8C77-2400BC950801}"/>
              </a:ext>
            </a:extLst>
          </p:cNvPr>
          <p:cNvSpPr/>
          <p:nvPr/>
        </p:nvSpPr>
        <p:spPr>
          <a:xfrm>
            <a:off x="3350849" y="4430699"/>
            <a:ext cx="550083" cy="134926"/>
          </a:xfrm>
          <a:custGeom>
            <a:avLst/>
            <a:gdLst>
              <a:gd name="connsiteX0" fmla="*/ 3175 w 336550"/>
              <a:gd name="connsiteY0" fmla="*/ 3175 h 82550"/>
              <a:gd name="connsiteX1" fmla="*/ 336423 w 336550"/>
              <a:gd name="connsiteY1" fmla="*/ 3175 h 82550"/>
              <a:gd name="connsiteX2" fmla="*/ 336423 w 336550"/>
              <a:gd name="connsiteY2" fmla="*/ 85280 h 82550"/>
              <a:gd name="connsiteX3" fmla="*/ 3175 w 336550"/>
              <a:gd name="connsiteY3" fmla="*/ 85280 h 82550"/>
            </a:gdLst>
            <a:ahLst/>
            <a:cxnLst>
              <a:cxn ang="0">
                <a:pos x="connsiteX0" y="connsiteY0"/>
              </a:cxn>
              <a:cxn ang="0">
                <a:pos x="connsiteX1" y="connsiteY1"/>
              </a:cxn>
              <a:cxn ang="0">
                <a:pos x="connsiteX2" y="connsiteY2"/>
              </a:cxn>
              <a:cxn ang="0">
                <a:pos x="connsiteX3" y="connsiteY3"/>
              </a:cxn>
            </a:cxnLst>
            <a:rect l="l" t="t" r="r" b="b"/>
            <a:pathLst>
              <a:path w="336550" h="82550">
                <a:moveTo>
                  <a:pt x="3175" y="3175"/>
                </a:moveTo>
                <a:lnTo>
                  <a:pt x="336423" y="3175"/>
                </a:lnTo>
                <a:lnTo>
                  <a:pt x="336423" y="85280"/>
                </a:lnTo>
                <a:lnTo>
                  <a:pt x="3175" y="85280"/>
                </a:lnTo>
                <a:close/>
              </a:path>
            </a:pathLst>
          </a:custGeom>
          <a:solidFill>
            <a:srgbClr val="E97F54"/>
          </a:solidFill>
          <a:ln w="6350" cap="flat">
            <a:noFill/>
            <a:prstDash val="solid"/>
            <a:miter/>
          </a:ln>
        </p:spPr>
        <p:txBody>
          <a:bodyPr rtlCol="0" anchor="ctr"/>
          <a:lstStyle/>
          <a:p>
            <a:endParaRPr lang="es-MX" sz="900" dirty="0"/>
          </a:p>
        </p:txBody>
      </p:sp>
      <p:sp>
        <p:nvSpPr>
          <p:cNvPr id="218" name="Rounded Rectangle 66">
            <a:extLst>
              <a:ext uri="{FF2B5EF4-FFF2-40B4-BE49-F238E27FC236}">
                <a16:creationId xmlns:a16="http://schemas.microsoft.com/office/drawing/2014/main" id="{8B8678D1-93EA-BE48-8224-23E8D90938F5}"/>
              </a:ext>
            </a:extLst>
          </p:cNvPr>
          <p:cNvSpPr/>
          <p:nvPr/>
        </p:nvSpPr>
        <p:spPr>
          <a:xfrm>
            <a:off x="566841" y="4765014"/>
            <a:ext cx="11059569" cy="1515323"/>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p>
        </p:txBody>
      </p:sp>
      <p:sp>
        <p:nvSpPr>
          <p:cNvPr id="219" name="CuadroTexto 395">
            <a:extLst>
              <a:ext uri="{FF2B5EF4-FFF2-40B4-BE49-F238E27FC236}">
                <a16:creationId xmlns:a16="http://schemas.microsoft.com/office/drawing/2014/main" id="{7D0214E4-43AC-4C43-A0AD-011A107F618E}"/>
              </a:ext>
            </a:extLst>
          </p:cNvPr>
          <p:cNvSpPr txBox="1"/>
          <p:nvPr/>
        </p:nvSpPr>
        <p:spPr>
          <a:xfrm>
            <a:off x="1816389" y="5028875"/>
            <a:ext cx="1706022" cy="584775"/>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ea typeface="Roboto Medium" panose="02000000000000000000" pitchFamily="2" charset="0"/>
                <a:cs typeface="Poppins Medium" pitchFamily="2" charset="77"/>
              </a:rPr>
              <a:t>Companies Act, 2013</a:t>
            </a:r>
          </a:p>
        </p:txBody>
      </p:sp>
      <p:sp>
        <p:nvSpPr>
          <p:cNvPr id="220" name="TextBox 132">
            <a:extLst>
              <a:ext uri="{FF2B5EF4-FFF2-40B4-BE49-F238E27FC236}">
                <a16:creationId xmlns:a16="http://schemas.microsoft.com/office/drawing/2014/main" id="{60A4EFF5-B454-8947-A51F-5D90593C99F0}"/>
              </a:ext>
            </a:extLst>
          </p:cNvPr>
          <p:cNvSpPr txBox="1"/>
          <p:nvPr/>
        </p:nvSpPr>
        <p:spPr>
          <a:xfrm>
            <a:off x="1812794" y="5592737"/>
            <a:ext cx="1710864" cy="276999"/>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ea typeface="Lato Light" panose="020F0502020204030203" pitchFamily="34" charset="0"/>
                <a:cs typeface="Lato Light" panose="020F0502020204030203" pitchFamily="34" charset="0"/>
              </a:rPr>
              <a:t>Section 2(76)</a:t>
            </a:r>
          </a:p>
        </p:txBody>
      </p:sp>
      <p:sp>
        <p:nvSpPr>
          <p:cNvPr id="221" name="CuadroTexto 395">
            <a:extLst>
              <a:ext uri="{FF2B5EF4-FFF2-40B4-BE49-F238E27FC236}">
                <a16:creationId xmlns:a16="http://schemas.microsoft.com/office/drawing/2014/main" id="{4C27615D-953B-394C-B7B1-B4CC9A0F6A7E}"/>
              </a:ext>
            </a:extLst>
          </p:cNvPr>
          <p:cNvSpPr txBox="1"/>
          <p:nvPr/>
        </p:nvSpPr>
        <p:spPr>
          <a:xfrm>
            <a:off x="4059030" y="5184121"/>
            <a:ext cx="1706022" cy="338554"/>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ea typeface="Roboto Medium" panose="02000000000000000000" pitchFamily="2" charset="0"/>
                <a:cs typeface="Poppins Medium" pitchFamily="2" charset="77"/>
              </a:rPr>
              <a:t>SEBI LODR</a:t>
            </a:r>
          </a:p>
        </p:txBody>
      </p:sp>
      <p:sp>
        <p:nvSpPr>
          <p:cNvPr id="222" name="TextBox 132">
            <a:extLst>
              <a:ext uri="{FF2B5EF4-FFF2-40B4-BE49-F238E27FC236}">
                <a16:creationId xmlns:a16="http://schemas.microsoft.com/office/drawing/2014/main" id="{DE975899-88ED-A242-8676-5F58C3484609}"/>
              </a:ext>
            </a:extLst>
          </p:cNvPr>
          <p:cNvSpPr txBox="1"/>
          <p:nvPr/>
        </p:nvSpPr>
        <p:spPr>
          <a:xfrm>
            <a:off x="4055435" y="5480354"/>
            <a:ext cx="1710864" cy="276999"/>
          </a:xfrm>
          <a:prstGeom prst="rect">
            <a:avLst/>
          </a:prstGeom>
          <a:noFill/>
        </p:spPr>
        <p:txBody>
          <a:bodyPr wrap="square" rtlCol="0">
            <a:spAutoFit/>
          </a:bodyPr>
          <a:lstStyle/>
          <a:p>
            <a:pPr algn="ctr"/>
            <a:r>
              <a:rPr lang="en-US" sz="1200" dirty="0">
                <a:solidFill>
                  <a:schemeClr val="bg1"/>
                </a:solidFill>
                <a:latin typeface="Century Gothic" panose="020B0502020202020204" pitchFamily="34" charset="0"/>
                <a:ea typeface="Lato Light" panose="020F0502020204030203" pitchFamily="34" charset="0"/>
                <a:cs typeface="Lato Light" panose="020F0502020204030203" pitchFamily="34" charset="0"/>
              </a:rPr>
              <a:t>Reg. 2(1)(zb)</a:t>
            </a:r>
          </a:p>
        </p:txBody>
      </p:sp>
      <p:sp>
        <p:nvSpPr>
          <p:cNvPr id="225" name="CuadroTexto 395">
            <a:extLst>
              <a:ext uri="{FF2B5EF4-FFF2-40B4-BE49-F238E27FC236}">
                <a16:creationId xmlns:a16="http://schemas.microsoft.com/office/drawing/2014/main" id="{AB23A886-1E04-F84C-AF66-871BF9746E15}"/>
              </a:ext>
            </a:extLst>
          </p:cNvPr>
          <p:cNvSpPr txBox="1"/>
          <p:nvPr/>
        </p:nvSpPr>
        <p:spPr>
          <a:xfrm>
            <a:off x="6298076" y="5355456"/>
            <a:ext cx="1706022" cy="338554"/>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ea typeface="Roboto Medium" panose="02000000000000000000" pitchFamily="2" charset="0"/>
                <a:cs typeface="Poppins Medium" pitchFamily="2" charset="77"/>
              </a:rPr>
              <a:t>AS - 18</a:t>
            </a:r>
          </a:p>
        </p:txBody>
      </p:sp>
      <p:sp>
        <p:nvSpPr>
          <p:cNvPr id="229" name="CuadroTexto 395">
            <a:extLst>
              <a:ext uri="{FF2B5EF4-FFF2-40B4-BE49-F238E27FC236}">
                <a16:creationId xmlns:a16="http://schemas.microsoft.com/office/drawing/2014/main" id="{81671967-36FE-F04F-B572-8756294B425B}"/>
              </a:ext>
            </a:extLst>
          </p:cNvPr>
          <p:cNvSpPr txBox="1"/>
          <p:nvPr/>
        </p:nvSpPr>
        <p:spPr>
          <a:xfrm>
            <a:off x="8369037" y="5355456"/>
            <a:ext cx="1706022" cy="338554"/>
          </a:xfrm>
          <a:prstGeom prst="rect">
            <a:avLst/>
          </a:prstGeom>
          <a:noFill/>
        </p:spPr>
        <p:txBody>
          <a:bodyPr wrap="square" rtlCol="0">
            <a:spAutoFit/>
          </a:bodyPr>
          <a:lstStyle/>
          <a:p>
            <a:pPr algn="ctr"/>
            <a:r>
              <a:rPr lang="en-US" sz="1600" b="1" dirty="0">
                <a:solidFill>
                  <a:schemeClr val="bg1"/>
                </a:solidFill>
                <a:latin typeface="Century Gothic" panose="020B0502020202020204" pitchFamily="34" charset="0"/>
                <a:ea typeface="Roboto Medium" panose="02000000000000000000" pitchFamily="2" charset="0"/>
                <a:cs typeface="Poppins Medium" pitchFamily="2" charset="77"/>
              </a:rPr>
              <a:t>Ind AS - 24</a:t>
            </a:r>
          </a:p>
        </p:txBody>
      </p:sp>
      <p:sp>
        <p:nvSpPr>
          <p:cNvPr id="239" name="CuadroTexto 350">
            <a:extLst>
              <a:ext uri="{FF2B5EF4-FFF2-40B4-BE49-F238E27FC236}">
                <a16:creationId xmlns:a16="http://schemas.microsoft.com/office/drawing/2014/main" id="{CC44C8A4-D2DE-3C4D-A576-5909B7741795}"/>
              </a:ext>
            </a:extLst>
          </p:cNvPr>
          <p:cNvSpPr txBox="1"/>
          <p:nvPr/>
        </p:nvSpPr>
        <p:spPr>
          <a:xfrm>
            <a:off x="6638651" y="948957"/>
            <a:ext cx="3709670" cy="707758"/>
          </a:xfrm>
          <a:prstGeom prst="rect">
            <a:avLst/>
          </a:prstGeom>
          <a:noFill/>
        </p:spPr>
        <p:txBody>
          <a:bodyPr wrap="none" rtlCol="0">
            <a:spAutoFit/>
          </a:bodyPr>
          <a:lstStyle/>
          <a:p>
            <a:r>
              <a:rPr lang="en-US" sz="3999" b="1" dirty="0">
                <a:solidFill>
                  <a:schemeClr val="tx2"/>
                </a:solidFill>
                <a:latin typeface="Roboto" panose="02000000000000000000" pitchFamily="2" charset="0"/>
                <a:ea typeface="Roboto" panose="02000000000000000000" pitchFamily="2" charset="0"/>
                <a:cs typeface="Roboto" panose="02000000000000000000" pitchFamily="2" charset="0"/>
              </a:rPr>
              <a:t>Related Parties</a:t>
            </a:r>
          </a:p>
        </p:txBody>
      </p:sp>
      <p:sp>
        <p:nvSpPr>
          <p:cNvPr id="240" name="CuadroTexto 351">
            <a:extLst>
              <a:ext uri="{FF2B5EF4-FFF2-40B4-BE49-F238E27FC236}">
                <a16:creationId xmlns:a16="http://schemas.microsoft.com/office/drawing/2014/main" id="{925B63A6-A9B7-4D41-B31F-6062D8E2F7D7}"/>
              </a:ext>
            </a:extLst>
          </p:cNvPr>
          <p:cNvSpPr txBox="1"/>
          <p:nvPr/>
        </p:nvSpPr>
        <p:spPr>
          <a:xfrm>
            <a:off x="6638651" y="1626126"/>
            <a:ext cx="4371314" cy="307777"/>
          </a:xfrm>
          <a:prstGeom prst="rect">
            <a:avLst/>
          </a:prstGeom>
          <a:noFill/>
        </p:spPr>
        <p:txBody>
          <a:bodyPr wrap="square" rtlCol="0">
            <a:spAutoFit/>
          </a:bodyPr>
          <a:lstStyle/>
          <a:p>
            <a:r>
              <a:rPr lang="en-US" sz="1400" dirty="0">
                <a:latin typeface="Roboto" panose="02000000000000000000" pitchFamily="2" charset="0"/>
                <a:ea typeface="Roboto" panose="02000000000000000000" pitchFamily="2" charset="0"/>
                <a:cs typeface="Roboto" panose="02000000000000000000" pitchFamily="2" charset="0"/>
              </a:rPr>
              <a:t>Where do we see definitions?</a:t>
            </a:r>
          </a:p>
        </p:txBody>
      </p:sp>
      <p:sp>
        <p:nvSpPr>
          <p:cNvPr id="241" name="Rectangle 99">
            <a:extLst>
              <a:ext uri="{FF2B5EF4-FFF2-40B4-BE49-F238E27FC236}">
                <a16:creationId xmlns:a16="http://schemas.microsoft.com/office/drawing/2014/main" id="{8E07E33C-5CE8-D448-BC67-F5FB664E8BD4}"/>
              </a:ext>
            </a:extLst>
          </p:cNvPr>
          <p:cNvSpPr/>
          <p:nvPr/>
        </p:nvSpPr>
        <p:spPr>
          <a:xfrm>
            <a:off x="6638651" y="2020515"/>
            <a:ext cx="1111683" cy="193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900" dirty="0">
              <a:latin typeface="Century Gothic" panose="020B0502020202020204" pitchFamily="34" charset="0"/>
            </a:endParaRPr>
          </a:p>
        </p:txBody>
      </p:sp>
    </p:spTree>
    <p:extLst>
      <p:ext uri="{BB962C8B-B14F-4D97-AF65-F5344CB8AC3E}">
        <p14:creationId xmlns:p14="http://schemas.microsoft.com/office/powerpoint/2010/main" val="11561507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9"/>
                                        </p:tgtEl>
                                        <p:attrNameLst>
                                          <p:attrName>style.visibility</p:attrName>
                                        </p:attrNameLst>
                                      </p:cBhvr>
                                      <p:to>
                                        <p:strVal val="visible"/>
                                      </p:to>
                                    </p:set>
                                    <p:animEffect transition="in" filter="fade">
                                      <p:cBhvr>
                                        <p:cTn id="7" dur="500"/>
                                        <p:tgtEl>
                                          <p:spTgt spid="21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0"/>
                                        </p:tgtEl>
                                        <p:attrNameLst>
                                          <p:attrName>style.visibility</p:attrName>
                                        </p:attrNameLst>
                                      </p:cBhvr>
                                      <p:to>
                                        <p:strVal val="visible"/>
                                      </p:to>
                                    </p:set>
                                    <p:animEffect transition="in" filter="fade">
                                      <p:cBhvr>
                                        <p:cTn id="10" dur="500"/>
                                        <p:tgtEl>
                                          <p:spTgt spid="220"/>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21"/>
                                        </p:tgtEl>
                                        <p:attrNameLst>
                                          <p:attrName>style.visibility</p:attrName>
                                        </p:attrNameLst>
                                      </p:cBhvr>
                                      <p:to>
                                        <p:strVal val="visible"/>
                                      </p:to>
                                    </p:set>
                                    <p:animEffect transition="in" filter="fade">
                                      <p:cBhvr>
                                        <p:cTn id="15" dur="500"/>
                                        <p:tgtEl>
                                          <p:spTgt spid="221"/>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2"/>
                                        </p:tgtEl>
                                        <p:attrNameLst>
                                          <p:attrName>style.visibility</p:attrName>
                                        </p:attrNameLst>
                                      </p:cBhvr>
                                      <p:to>
                                        <p:strVal val="visible"/>
                                      </p:to>
                                    </p:set>
                                    <p:animEffect transition="in" filter="fade">
                                      <p:cBhvr>
                                        <p:cTn id="18" dur="500"/>
                                        <p:tgtEl>
                                          <p:spTgt spid="2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25"/>
                                        </p:tgtEl>
                                        <p:attrNameLst>
                                          <p:attrName>style.visibility</p:attrName>
                                        </p:attrNameLst>
                                      </p:cBhvr>
                                      <p:to>
                                        <p:strVal val="visible"/>
                                      </p:to>
                                    </p:set>
                                    <p:animEffect transition="in" filter="fade">
                                      <p:cBhvr>
                                        <p:cTn id="23" dur="500"/>
                                        <p:tgtEl>
                                          <p:spTgt spid="225"/>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229"/>
                                        </p:tgtEl>
                                        <p:attrNameLst>
                                          <p:attrName>style.visibility</p:attrName>
                                        </p:attrNameLst>
                                      </p:cBhvr>
                                      <p:to>
                                        <p:strVal val="visible"/>
                                      </p:to>
                                    </p:set>
                                    <p:animEffect transition="in" filter="fade">
                                      <p:cBhvr>
                                        <p:cTn id="28" dur="500"/>
                                        <p:tgtEl>
                                          <p:spTgt spid="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 grpId="0"/>
      <p:bldP spid="220" grpId="0"/>
      <p:bldP spid="221" grpId="0"/>
      <p:bldP spid="222" grpId="0"/>
      <p:bldP spid="225" grpId="0"/>
      <p:bldP spid="22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2F48EE-D244-D7DE-A2BF-1B32702CD3D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B648291C-4CF2-2944-7CB6-8B618AD640E5}"/>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Ind AS 24 (contd.)</a:t>
            </a:r>
          </a:p>
        </p:txBody>
      </p:sp>
      <p:sp>
        <p:nvSpPr>
          <p:cNvPr id="4" name="TextBox 3">
            <a:extLst>
              <a:ext uri="{FF2B5EF4-FFF2-40B4-BE49-F238E27FC236}">
                <a16:creationId xmlns:a16="http://schemas.microsoft.com/office/drawing/2014/main" id="{C4D5549F-C391-E26A-7747-685E545B0539}"/>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3" name="TextBox 2">
            <a:extLst>
              <a:ext uri="{FF2B5EF4-FFF2-40B4-BE49-F238E27FC236}">
                <a16:creationId xmlns:a16="http://schemas.microsoft.com/office/drawing/2014/main" id="{42BF30DB-67CA-53CA-E95B-2376C68A37BA}"/>
              </a:ext>
            </a:extLst>
          </p:cNvPr>
          <p:cNvSpPr txBox="1"/>
          <p:nvPr/>
        </p:nvSpPr>
        <p:spPr>
          <a:xfrm>
            <a:off x="352979" y="1258784"/>
            <a:ext cx="11484000" cy="2062103"/>
          </a:xfrm>
          <a:prstGeom prst="rect">
            <a:avLst/>
          </a:prstGeom>
          <a:noFill/>
        </p:spPr>
        <p:txBody>
          <a:bodyPr wrap="square" rtlCol="0">
            <a:spAutoFit/>
          </a:bodyPr>
          <a:lstStyle/>
          <a:p>
            <a:r>
              <a:rPr lang="en-US" sz="1600" b="1" u="sng" dirty="0">
                <a:latin typeface="Roboto" panose="02000000000000000000" pitchFamily="2" charset="0"/>
                <a:ea typeface="Roboto" panose="02000000000000000000" pitchFamily="2" charset="0"/>
                <a:cs typeface="Roboto" panose="02000000000000000000" pitchFamily="2" charset="0"/>
              </a:rPr>
              <a:t>Exemptions to government entities (if applied, then the following to be disclosed):</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The name of the government and the nature of its relationship with the reporting entity (i.e. control, joint control or significant influence)</a:t>
            </a:r>
          </a:p>
          <a:p>
            <a:pPr marL="285750"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Following information in sufficient detail to enable users of the entity’s financial statements to understand the effect of related party transactions on its financial statements:</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the nature and amount of each individually significant transaction; and</a:t>
            </a:r>
          </a:p>
          <a:p>
            <a:pPr marL="742950" lvl="1" indent="-285750">
              <a:buFont typeface="Wingdings" panose="05000000000000000000" pitchFamily="2" charset="2"/>
              <a:buChar char="Ø"/>
            </a:pPr>
            <a:r>
              <a:rPr lang="en-US" sz="1600" dirty="0">
                <a:latin typeface="Roboto" panose="02000000000000000000" pitchFamily="2" charset="0"/>
                <a:ea typeface="Roboto" panose="02000000000000000000" pitchFamily="2" charset="0"/>
                <a:cs typeface="Roboto" panose="02000000000000000000" pitchFamily="2" charset="0"/>
              </a:rPr>
              <a:t>for other transactions that are collectively, but not individually, significant, a qualitative or quantitative indication of their extent.</a:t>
            </a:r>
          </a:p>
        </p:txBody>
      </p:sp>
    </p:spTree>
    <p:extLst>
      <p:ext uri="{BB962C8B-B14F-4D97-AF65-F5344CB8AC3E}">
        <p14:creationId xmlns:p14="http://schemas.microsoft.com/office/powerpoint/2010/main" val="3691777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041B0-7CF6-4B0D-D362-79600121B13D}"/>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584E1F4-9D8F-A5B4-7408-631D66DDCDAC}"/>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SEBI LODR</a:t>
            </a:r>
          </a:p>
        </p:txBody>
      </p:sp>
      <p:sp>
        <p:nvSpPr>
          <p:cNvPr id="4" name="TextBox 3">
            <a:extLst>
              <a:ext uri="{FF2B5EF4-FFF2-40B4-BE49-F238E27FC236}">
                <a16:creationId xmlns:a16="http://schemas.microsoft.com/office/drawing/2014/main" id="{D0547B89-293F-3887-DA9E-D22D68096F55}"/>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graphicFrame>
        <p:nvGraphicFramePr>
          <p:cNvPr id="5" name="Table 4">
            <a:extLst>
              <a:ext uri="{FF2B5EF4-FFF2-40B4-BE49-F238E27FC236}">
                <a16:creationId xmlns:a16="http://schemas.microsoft.com/office/drawing/2014/main" id="{A74EF0DD-88EC-E550-FC75-48171E776B23}"/>
              </a:ext>
            </a:extLst>
          </p:cNvPr>
          <p:cNvGraphicFramePr>
            <a:graphicFrameLocks noGrp="1"/>
          </p:cNvGraphicFramePr>
          <p:nvPr>
            <p:extLst>
              <p:ext uri="{D42A27DB-BD31-4B8C-83A1-F6EECF244321}">
                <p14:modId xmlns:p14="http://schemas.microsoft.com/office/powerpoint/2010/main" val="3779705376"/>
              </p:ext>
            </p:extLst>
          </p:nvPr>
        </p:nvGraphicFramePr>
        <p:xfrm>
          <a:off x="352979" y="1267039"/>
          <a:ext cx="11484000" cy="2100135"/>
        </p:xfrm>
        <a:graphic>
          <a:graphicData uri="http://schemas.openxmlformats.org/drawingml/2006/table">
            <a:tbl>
              <a:tblPr firstRow="1" bandRow="1">
                <a:tableStyleId>{93296810-A885-4BE3-A3E7-6D5BEEA58F35}</a:tableStyleId>
              </a:tblPr>
              <a:tblGrid>
                <a:gridCol w="1854962">
                  <a:extLst>
                    <a:ext uri="{9D8B030D-6E8A-4147-A177-3AD203B41FA5}">
                      <a16:colId xmlns:a16="http://schemas.microsoft.com/office/drawing/2014/main" val="242558334"/>
                    </a:ext>
                  </a:extLst>
                </a:gridCol>
                <a:gridCol w="9629038">
                  <a:extLst>
                    <a:ext uri="{9D8B030D-6E8A-4147-A177-3AD203B41FA5}">
                      <a16:colId xmlns:a16="http://schemas.microsoft.com/office/drawing/2014/main" val="3173133296"/>
                    </a:ext>
                  </a:extLst>
                </a:gridCol>
              </a:tblGrid>
              <a:tr h="528117">
                <a:tc>
                  <a:txBody>
                    <a:bodyPr/>
                    <a:lstStyle/>
                    <a:p>
                      <a:pPr algn="ctr"/>
                      <a:r>
                        <a:rPr lang="en-IN" sz="1600" dirty="0">
                          <a:latin typeface="Roboto" panose="02000000000000000000" pitchFamily="2" charset="0"/>
                          <a:ea typeface="Roboto" panose="02000000000000000000" pitchFamily="2" charset="0"/>
                          <a:cs typeface="Roboto" panose="02000000000000000000" pitchFamily="2" charset="0"/>
                        </a:rPr>
                        <a:t>Regulation</a:t>
                      </a:r>
                    </a:p>
                  </a:txBody>
                  <a:tcPr/>
                </a:tc>
                <a:tc>
                  <a:txBody>
                    <a:bodyPr/>
                    <a:lstStyle/>
                    <a:p>
                      <a:pPr algn="ctr"/>
                      <a:r>
                        <a:rPr lang="en-IN" sz="1600" dirty="0">
                          <a:latin typeface="Roboto" panose="02000000000000000000" pitchFamily="2" charset="0"/>
                          <a:ea typeface="Roboto" panose="02000000000000000000" pitchFamily="2" charset="0"/>
                          <a:cs typeface="Roboto" panose="02000000000000000000" pitchFamily="2" charset="0"/>
                        </a:rPr>
                        <a:t>Requirement</a:t>
                      </a:r>
                    </a:p>
                  </a:txBody>
                  <a:tcPr/>
                </a:tc>
                <a:extLst>
                  <a:ext uri="{0D108BD9-81ED-4DB2-BD59-A6C34878D82A}">
                    <a16:rowId xmlns:a16="http://schemas.microsoft.com/office/drawing/2014/main" val="3293918781"/>
                  </a:ext>
                </a:extLst>
              </a:tr>
              <a:tr h="313569">
                <a:tc>
                  <a:txBody>
                    <a:bodyPr/>
                    <a:lstStyle/>
                    <a:p>
                      <a:r>
                        <a:rPr lang="en-IN" sz="1400" dirty="0">
                          <a:latin typeface="Roboto" panose="02000000000000000000" pitchFamily="2" charset="0"/>
                          <a:ea typeface="Roboto" panose="02000000000000000000" pitchFamily="2" charset="0"/>
                          <a:cs typeface="Roboto" panose="02000000000000000000" pitchFamily="2" charset="0"/>
                        </a:rPr>
                        <a:t>27(2)</a:t>
                      </a:r>
                    </a:p>
                  </a:txBody>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Quarterly compliance report on corporate governance containing details of all material transactions with related parties</a:t>
                      </a:r>
                    </a:p>
                  </a:txBody>
                  <a:tcPr/>
                </a:tc>
                <a:extLst>
                  <a:ext uri="{0D108BD9-81ED-4DB2-BD59-A6C34878D82A}">
                    <a16:rowId xmlns:a16="http://schemas.microsoft.com/office/drawing/2014/main" val="125862993"/>
                  </a:ext>
                </a:extLst>
              </a:tr>
              <a:tr h="313569">
                <a:tc>
                  <a:txBody>
                    <a:bodyPr/>
                    <a:lstStyle/>
                    <a:p>
                      <a:r>
                        <a:rPr lang="en-IN" sz="1400" dirty="0">
                          <a:latin typeface="Roboto" panose="02000000000000000000" pitchFamily="2" charset="0"/>
                          <a:ea typeface="Roboto" panose="02000000000000000000" pitchFamily="2" charset="0"/>
                          <a:cs typeface="Roboto" panose="02000000000000000000" pitchFamily="2" charset="0"/>
                        </a:rPr>
                        <a:t>46(2)</a:t>
                      </a:r>
                    </a:p>
                  </a:txBody>
                  <a:tcPr/>
                </a:tc>
                <a:tc>
                  <a:txBody>
                    <a:bodyPr/>
                    <a:lstStyle/>
                    <a:p>
                      <a:r>
                        <a:rPr lang="en-IN" sz="1400" dirty="0">
                          <a:latin typeface="Roboto" panose="02000000000000000000" pitchFamily="2" charset="0"/>
                          <a:ea typeface="Roboto" panose="02000000000000000000" pitchFamily="2" charset="0"/>
                          <a:cs typeface="Roboto" panose="02000000000000000000" pitchFamily="2" charset="0"/>
                        </a:rPr>
                        <a:t>Disclosure of policy on dealing with related party transactions in the company's website</a:t>
                      </a:r>
                    </a:p>
                  </a:txBody>
                  <a:tcPr/>
                </a:tc>
                <a:extLst>
                  <a:ext uri="{0D108BD9-81ED-4DB2-BD59-A6C34878D82A}">
                    <a16:rowId xmlns:a16="http://schemas.microsoft.com/office/drawing/2014/main" val="2797106522"/>
                  </a:ext>
                </a:extLst>
              </a:tr>
              <a:tr h="313569">
                <a:tc>
                  <a:txBody>
                    <a:bodyPr/>
                    <a:lstStyle/>
                    <a:p>
                      <a:r>
                        <a:rPr lang="en-IN" sz="1400" dirty="0">
                          <a:latin typeface="Roboto" panose="02000000000000000000" pitchFamily="2" charset="0"/>
                          <a:ea typeface="Roboto" panose="02000000000000000000" pitchFamily="2" charset="0"/>
                          <a:cs typeface="Roboto" panose="02000000000000000000" pitchFamily="2" charset="0"/>
                        </a:rPr>
                        <a:t>53(f) read with Schedule V</a:t>
                      </a:r>
                    </a:p>
                  </a:txBody>
                  <a:tcPr/>
                </a:tc>
                <a:tc>
                  <a:txBody>
                    <a:bodyPr/>
                    <a:lstStyle/>
                    <a:p>
                      <a:pPr marL="285750" indent="-285750">
                        <a:buFont typeface="Wingdings" panose="05000000000000000000" pitchFamily="2" charset="2"/>
                        <a:buChar char="Ø"/>
                      </a:pPr>
                      <a:r>
                        <a:rPr lang="en-IN" sz="1400" dirty="0">
                          <a:latin typeface="Roboto" panose="02000000000000000000" pitchFamily="2" charset="0"/>
                          <a:ea typeface="Roboto" panose="02000000000000000000" pitchFamily="2" charset="0"/>
                          <a:cs typeface="Roboto" panose="02000000000000000000" pitchFamily="2" charset="0"/>
                        </a:rPr>
                        <a:t>Disclosure by name and amount of loans and advances in the nature of loans to related parties (balances and maximum amount of loans given or outstanding during the year)</a:t>
                      </a:r>
                    </a:p>
                    <a:p>
                      <a:pPr marL="285750" indent="-285750">
                        <a:buFont typeface="Wingdings" panose="05000000000000000000" pitchFamily="2" charset="2"/>
                        <a:buChar char="Ø"/>
                      </a:pPr>
                      <a:r>
                        <a:rPr lang="en-IN" sz="1400" dirty="0">
                          <a:latin typeface="Roboto" panose="02000000000000000000" pitchFamily="2" charset="0"/>
                          <a:ea typeface="Roboto" panose="02000000000000000000" pitchFamily="2" charset="0"/>
                          <a:cs typeface="Roboto" panose="02000000000000000000" pitchFamily="2" charset="0"/>
                        </a:rPr>
                        <a:t>Disclosure of transactions with any entity belonging to promoter / promoter group which holds 10% or more shareholding in the listed entity</a:t>
                      </a:r>
                    </a:p>
                  </a:txBody>
                  <a:tcPr/>
                </a:tc>
                <a:extLst>
                  <a:ext uri="{0D108BD9-81ED-4DB2-BD59-A6C34878D82A}">
                    <a16:rowId xmlns:a16="http://schemas.microsoft.com/office/drawing/2014/main" val="2279515414"/>
                  </a:ext>
                </a:extLst>
              </a:tr>
            </a:tbl>
          </a:graphicData>
        </a:graphic>
      </p:graphicFrame>
    </p:spTree>
    <p:extLst>
      <p:ext uri="{BB962C8B-B14F-4D97-AF65-F5344CB8AC3E}">
        <p14:creationId xmlns:p14="http://schemas.microsoft.com/office/powerpoint/2010/main" val="28221679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AE5C53-0A64-6614-7764-DA5FFD70ADB2}"/>
              </a:ext>
            </a:extLst>
          </p:cNvPr>
          <p:cNvSpPr/>
          <p:nvPr/>
        </p:nvSpPr>
        <p:spPr>
          <a:xfrm>
            <a:off x="-1170879" y="-223025"/>
            <a:ext cx="14117444" cy="7348653"/>
          </a:xfrm>
          <a:prstGeom prst="rect">
            <a:avLst/>
          </a:prstGeom>
          <a:solidFill>
            <a:srgbClr val="156082"/>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lang="en-IN" dirty="0"/>
          </a:p>
        </p:txBody>
      </p:sp>
      <p:sp>
        <p:nvSpPr>
          <p:cNvPr id="3" name="TextBox 2">
            <a:extLst>
              <a:ext uri="{FF2B5EF4-FFF2-40B4-BE49-F238E27FC236}">
                <a16:creationId xmlns:a16="http://schemas.microsoft.com/office/drawing/2014/main" id="{42306476-1671-9F07-BFFD-8F49990D6850}"/>
              </a:ext>
            </a:extLst>
          </p:cNvPr>
          <p:cNvSpPr txBox="1"/>
          <p:nvPr/>
        </p:nvSpPr>
        <p:spPr>
          <a:xfrm>
            <a:off x="352979" y="6334616"/>
            <a:ext cx="11484000" cy="276999"/>
          </a:xfrm>
          <a:prstGeom prst="rect">
            <a:avLst/>
          </a:prstGeom>
          <a:noFill/>
        </p:spPr>
        <p:txBody>
          <a:bodyPr wrap="square" rtlCol="0">
            <a:spAutoFit/>
          </a:bodyPr>
          <a:lstStyle/>
          <a:p>
            <a:r>
              <a:rPr lang="en-IN" sz="1200" dirty="0">
                <a:solidFill>
                  <a:schemeClr val="bg1"/>
                </a:solidFill>
              </a:rPr>
              <a:t>CA S. Ashwath				            +91 7904503672				                   Ashwath.s@bsas.co.in</a:t>
            </a:r>
          </a:p>
        </p:txBody>
      </p:sp>
      <p:sp>
        <p:nvSpPr>
          <p:cNvPr id="5" name="Flowchart: Connector 4">
            <a:extLst>
              <a:ext uri="{FF2B5EF4-FFF2-40B4-BE49-F238E27FC236}">
                <a16:creationId xmlns:a16="http://schemas.microsoft.com/office/drawing/2014/main" id="{D03791C0-4CEF-AEE8-ECB8-D288DDDDEE7A}"/>
              </a:ext>
            </a:extLst>
          </p:cNvPr>
          <p:cNvSpPr/>
          <p:nvPr/>
        </p:nvSpPr>
        <p:spPr>
          <a:xfrm>
            <a:off x="3327484" y="693986"/>
            <a:ext cx="5525314" cy="5236364"/>
          </a:xfrm>
          <a:prstGeom prst="flowChartConnector">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IN" dirty="0"/>
          </a:p>
        </p:txBody>
      </p:sp>
      <p:sp>
        <p:nvSpPr>
          <p:cNvPr id="6" name="Flowchart: Connector 5">
            <a:extLst>
              <a:ext uri="{FF2B5EF4-FFF2-40B4-BE49-F238E27FC236}">
                <a16:creationId xmlns:a16="http://schemas.microsoft.com/office/drawing/2014/main" id="{4E15414D-D87C-BEF2-0353-06E98E968124}"/>
              </a:ext>
            </a:extLst>
          </p:cNvPr>
          <p:cNvSpPr/>
          <p:nvPr/>
        </p:nvSpPr>
        <p:spPr>
          <a:xfrm>
            <a:off x="3479434" y="844429"/>
            <a:ext cx="5221415" cy="4940396"/>
          </a:xfrm>
          <a:prstGeom prst="flowChartConnector">
            <a:avLst/>
          </a:prstGeom>
          <a:solidFill>
            <a:schemeClr val="accent6">
              <a:lumMod val="60000"/>
              <a:lumOff val="40000"/>
            </a:schemeClr>
          </a:solidFill>
        </p:spPr>
        <p:style>
          <a:lnRef idx="0">
            <a:schemeClr val="accent6"/>
          </a:lnRef>
          <a:fillRef idx="3">
            <a:schemeClr val="accent6"/>
          </a:fillRef>
          <a:effectRef idx="3">
            <a:schemeClr val="accent6"/>
          </a:effectRef>
          <a:fontRef idx="minor">
            <a:schemeClr val="lt1"/>
          </a:fontRef>
        </p:style>
        <p:txBody>
          <a:bodyPr rtlCol="0" anchor="ctr"/>
          <a:lstStyle/>
          <a:p>
            <a:pPr algn="ctr"/>
            <a:endParaRPr lang="en-IN" dirty="0"/>
          </a:p>
        </p:txBody>
      </p:sp>
      <p:sp>
        <p:nvSpPr>
          <p:cNvPr id="7" name="Flowchart: Connector 6">
            <a:extLst>
              <a:ext uri="{FF2B5EF4-FFF2-40B4-BE49-F238E27FC236}">
                <a16:creationId xmlns:a16="http://schemas.microsoft.com/office/drawing/2014/main" id="{9C0A4E23-76BC-5ED8-4440-520758F0E4F0}"/>
              </a:ext>
            </a:extLst>
          </p:cNvPr>
          <p:cNvSpPr/>
          <p:nvPr/>
        </p:nvSpPr>
        <p:spPr>
          <a:xfrm>
            <a:off x="3681342" y="1054932"/>
            <a:ext cx="4829316" cy="4539224"/>
          </a:xfrm>
          <a:prstGeom prst="flowChartConnector">
            <a:avLst/>
          </a:prstGeom>
        </p:spPr>
        <p:style>
          <a:lnRef idx="0">
            <a:schemeClr val="accent4"/>
          </a:lnRef>
          <a:fillRef idx="3">
            <a:schemeClr val="accent4"/>
          </a:fillRef>
          <a:effectRef idx="3">
            <a:schemeClr val="accent4"/>
          </a:effectRef>
          <a:fontRef idx="minor">
            <a:schemeClr val="lt1"/>
          </a:fontRef>
        </p:style>
        <p:txBody>
          <a:bodyPr tIns="0" bIns="0" rtlCol="0" anchor="ctr"/>
          <a:lstStyle/>
          <a:p>
            <a:pPr algn="ctr"/>
            <a:r>
              <a:rPr lang="en-IN" sz="3600" b="1" dirty="0"/>
              <a:t>Thank You!</a:t>
            </a:r>
          </a:p>
        </p:txBody>
      </p:sp>
      <p:pic>
        <p:nvPicPr>
          <p:cNvPr id="8" name="Picture 7" descr="A qr code with black squares&#10;&#10;Description automatically generated">
            <a:extLst>
              <a:ext uri="{FF2B5EF4-FFF2-40B4-BE49-F238E27FC236}">
                <a16:creationId xmlns:a16="http://schemas.microsoft.com/office/drawing/2014/main" id="{8F919017-B415-6170-6218-FEB1EA5BC9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8977" y="581402"/>
            <a:ext cx="2586558" cy="2597380"/>
          </a:xfrm>
          <a:prstGeom prst="rect">
            <a:avLst/>
          </a:prstGeom>
        </p:spPr>
      </p:pic>
      <p:sp>
        <p:nvSpPr>
          <p:cNvPr id="9" name="TextBox 8">
            <a:extLst>
              <a:ext uri="{FF2B5EF4-FFF2-40B4-BE49-F238E27FC236}">
                <a16:creationId xmlns:a16="http://schemas.microsoft.com/office/drawing/2014/main" id="{EBC4AA05-C05C-E7DD-4E1A-9BE3A45C25F3}"/>
              </a:ext>
            </a:extLst>
          </p:cNvPr>
          <p:cNvSpPr txBox="1"/>
          <p:nvPr/>
        </p:nvSpPr>
        <p:spPr>
          <a:xfrm>
            <a:off x="470978" y="3289202"/>
            <a:ext cx="2822556" cy="584775"/>
          </a:xfrm>
          <a:prstGeom prst="rect">
            <a:avLst/>
          </a:prstGeom>
          <a:noFill/>
        </p:spPr>
        <p:txBody>
          <a:bodyPr wrap="square" rtlCol="0">
            <a:spAutoFit/>
          </a:bodyPr>
          <a:lstStyle/>
          <a:p>
            <a:r>
              <a:rPr lang="en-IN" sz="1600" b="1" i="1" dirty="0">
                <a:solidFill>
                  <a:schemeClr val="bg1"/>
                </a:solidFill>
                <a:latin typeface="Roboto" panose="02000000000000000000" pitchFamily="2" charset="0"/>
                <a:ea typeface="Roboto" panose="02000000000000000000" pitchFamily="2" charset="0"/>
                <a:cs typeface="Roboto" panose="02000000000000000000" pitchFamily="2" charset="0"/>
              </a:rPr>
              <a:t>Scan here to save my contact details</a:t>
            </a:r>
          </a:p>
        </p:txBody>
      </p:sp>
      <p:sp>
        <p:nvSpPr>
          <p:cNvPr id="10" name="TextBox 9">
            <a:extLst>
              <a:ext uri="{FF2B5EF4-FFF2-40B4-BE49-F238E27FC236}">
                <a16:creationId xmlns:a16="http://schemas.microsoft.com/office/drawing/2014/main" id="{D2381567-F6C5-30D5-EB60-2D75230AA237}"/>
              </a:ext>
            </a:extLst>
          </p:cNvPr>
          <p:cNvSpPr txBox="1"/>
          <p:nvPr/>
        </p:nvSpPr>
        <p:spPr>
          <a:xfrm>
            <a:off x="9014623" y="3289202"/>
            <a:ext cx="2822556" cy="584775"/>
          </a:xfrm>
          <a:prstGeom prst="rect">
            <a:avLst/>
          </a:prstGeom>
          <a:noFill/>
        </p:spPr>
        <p:txBody>
          <a:bodyPr wrap="square" rtlCol="0">
            <a:spAutoFit/>
          </a:bodyPr>
          <a:lstStyle/>
          <a:p>
            <a:r>
              <a:rPr lang="en-IN" sz="1600" b="1" i="1" dirty="0">
                <a:solidFill>
                  <a:schemeClr val="bg1"/>
                </a:solidFill>
                <a:latin typeface="Roboto" panose="02000000000000000000" pitchFamily="2" charset="0"/>
                <a:ea typeface="Roboto" panose="02000000000000000000" pitchFamily="2" charset="0"/>
                <a:cs typeface="Roboto" panose="02000000000000000000" pitchFamily="2" charset="0"/>
              </a:rPr>
              <a:t>Scan here to get a copy of this PPT</a:t>
            </a:r>
          </a:p>
        </p:txBody>
      </p:sp>
      <p:pic>
        <p:nvPicPr>
          <p:cNvPr id="11" name="Picture 10">
            <a:extLst>
              <a:ext uri="{FF2B5EF4-FFF2-40B4-BE49-F238E27FC236}">
                <a16:creationId xmlns:a16="http://schemas.microsoft.com/office/drawing/2014/main" id="{82E450CD-D669-1933-4CCA-FEF81F0AB022}"/>
              </a:ext>
            </a:extLst>
          </p:cNvPr>
          <p:cNvPicPr>
            <a:picLocks/>
          </p:cNvPicPr>
          <p:nvPr/>
        </p:nvPicPr>
        <p:blipFill>
          <a:blip r:embed="rId3"/>
          <a:stretch>
            <a:fillRect/>
          </a:stretch>
        </p:blipFill>
        <p:spPr>
          <a:xfrm>
            <a:off x="9014623" y="541664"/>
            <a:ext cx="2588400" cy="2599200"/>
          </a:xfrm>
          <a:prstGeom prst="rect">
            <a:avLst/>
          </a:prstGeom>
        </p:spPr>
      </p:pic>
    </p:spTree>
    <p:extLst>
      <p:ext uri="{BB962C8B-B14F-4D97-AF65-F5344CB8AC3E}">
        <p14:creationId xmlns:p14="http://schemas.microsoft.com/office/powerpoint/2010/main" val="866161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DBE03B-A96F-A7DD-4D54-03CF49876251}"/>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Companies Act, 2013</a:t>
            </a:r>
          </a:p>
        </p:txBody>
      </p:sp>
      <p:sp>
        <p:nvSpPr>
          <p:cNvPr id="4" name="TextBox 3">
            <a:extLst>
              <a:ext uri="{FF2B5EF4-FFF2-40B4-BE49-F238E27FC236}">
                <a16:creationId xmlns:a16="http://schemas.microsoft.com/office/drawing/2014/main" id="{78D81C90-93CE-28EC-0B29-C6A8F92BC2C5}"/>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62EB64BA-9AF1-90C4-AF7B-5E8A17237954}"/>
              </a:ext>
            </a:extLst>
          </p:cNvPr>
          <p:cNvSpPr txBox="1"/>
          <p:nvPr/>
        </p:nvSpPr>
        <p:spPr>
          <a:xfrm>
            <a:off x="352979" y="1258784"/>
            <a:ext cx="11484000" cy="4539704"/>
          </a:xfrm>
          <a:prstGeom prst="rect">
            <a:avLst/>
          </a:prstGeom>
          <a:noFill/>
        </p:spPr>
        <p:txBody>
          <a:bodyPr wrap="square" rtlCol="0">
            <a:spAutoFit/>
          </a:bodyPr>
          <a:lstStyle/>
          <a:p>
            <a:r>
              <a:rPr lang="en-IN" sz="1700" dirty="0"/>
              <a:t>Section 2(76), read with Rule 3 of Companies (Specification of definition details) Rules, defines related party, with reference to a company, to be:</a:t>
            </a:r>
          </a:p>
          <a:p>
            <a:pPr marL="314325"/>
            <a:endParaRPr lang="en-US" sz="1700" dirty="0"/>
          </a:p>
          <a:p>
            <a:pPr marL="714375" indent="-400050">
              <a:buFont typeface="+mj-lt"/>
              <a:buAutoNum type="romanLcPeriod"/>
            </a:pPr>
            <a:r>
              <a:rPr lang="en-US" sz="1700" dirty="0"/>
              <a:t>a director or his relative;</a:t>
            </a:r>
          </a:p>
          <a:p>
            <a:pPr marL="714375" indent="-400050">
              <a:buFont typeface="+mj-lt"/>
              <a:buAutoNum type="romanLcPeriod"/>
            </a:pPr>
            <a:r>
              <a:rPr lang="en-US" sz="1700" dirty="0"/>
              <a:t>a KMP or his relative;</a:t>
            </a:r>
          </a:p>
          <a:p>
            <a:pPr marL="714375" indent="-400050">
              <a:buFont typeface="+mj-lt"/>
              <a:buAutoNum type="romanLcPeriod"/>
            </a:pPr>
            <a:r>
              <a:rPr lang="en-US" sz="1700" dirty="0"/>
              <a:t>a firm, in which a director, manager or his relative is a partner;</a:t>
            </a:r>
          </a:p>
          <a:p>
            <a:pPr marL="714375" indent="-400050">
              <a:buFont typeface="+mj-lt"/>
              <a:buAutoNum type="romanLcPeriod"/>
            </a:pPr>
            <a:r>
              <a:rPr lang="en-US" sz="1700" dirty="0"/>
              <a:t>a private company in which a director or manager or his relative is a member or director;</a:t>
            </a:r>
          </a:p>
          <a:p>
            <a:pPr marL="714375" indent="-400050">
              <a:buFont typeface="+mj-lt"/>
              <a:buAutoNum type="romanLcPeriod"/>
            </a:pPr>
            <a:r>
              <a:rPr lang="en-US" sz="1700" dirty="0"/>
              <a:t>a public company in which a director or manager is a director or holds along with his relatives, more than 2% of its paid-up share capital;</a:t>
            </a:r>
          </a:p>
          <a:p>
            <a:pPr marL="714375" indent="-400050">
              <a:buFont typeface="+mj-lt"/>
              <a:buAutoNum type="romanLcPeriod"/>
            </a:pPr>
            <a:r>
              <a:rPr lang="en-US" sz="1700" dirty="0"/>
              <a:t>any body corporate whose Board of Directors, MD or manager is accustomed to act in accordance with the advice, directions or instructions of a director or manager;</a:t>
            </a:r>
          </a:p>
          <a:p>
            <a:pPr marL="714375" indent="-400050">
              <a:buFont typeface="+mj-lt"/>
              <a:buAutoNum type="romanLcPeriod"/>
            </a:pPr>
            <a:r>
              <a:rPr lang="en-US" sz="1700" dirty="0"/>
              <a:t>any person on whose advice, directions or instructions a director or manager is accustomed to act;</a:t>
            </a:r>
          </a:p>
          <a:p>
            <a:pPr marL="714375" indent="-400050">
              <a:buFont typeface="+mj-lt"/>
              <a:buAutoNum type="romanLcPeriod"/>
            </a:pPr>
            <a:r>
              <a:rPr lang="en-US" sz="1700" dirty="0"/>
              <a:t>any company which is:</a:t>
            </a:r>
          </a:p>
          <a:p>
            <a:pPr marL="1171575" lvl="1" indent="-400050">
              <a:buFont typeface="+mj-lt"/>
              <a:buAutoNum type="romanLcPeriod"/>
            </a:pPr>
            <a:r>
              <a:rPr lang="en-US" sz="1700" dirty="0"/>
              <a:t>a holding, subsidiary or an associate company of such company; or</a:t>
            </a:r>
          </a:p>
          <a:p>
            <a:pPr marL="1171575" lvl="1" indent="-400050">
              <a:buFont typeface="+mj-lt"/>
              <a:buAutoNum type="romanLcPeriod"/>
            </a:pPr>
            <a:r>
              <a:rPr lang="en-US" sz="1700" dirty="0"/>
              <a:t>a subsidiary of a holding company to which it is also a subsidiary; (</a:t>
            </a:r>
            <a:r>
              <a:rPr lang="en-US" sz="1700" b="1" u="sng" dirty="0"/>
              <a:t>FELLOW SUBSIDIARY</a:t>
            </a:r>
            <a:r>
              <a:rPr lang="en-US" sz="1700" dirty="0"/>
              <a:t>) </a:t>
            </a:r>
          </a:p>
          <a:p>
            <a:pPr marL="1171575" lvl="1" indent="-400050">
              <a:buFont typeface="+mj-lt"/>
              <a:buAutoNum type="romanLcPeriod"/>
            </a:pPr>
            <a:r>
              <a:rPr lang="en-US" sz="1700" dirty="0"/>
              <a:t>an investing company or the venturer of the company</a:t>
            </a:r>
          </a:p>
          <a:p>
            <a:pPr marL="714375" indent="-400050">
              <a:buFont typeface="+mj-lt"/>
              <a:buAutoNum type="romanLcPeriod"/>
            </a:pPr>
            <a:r>
              <a:rPr lang="en-US" sz="1700" dirty="0"/>
              <a:t>Director (other than ID) or KMP of holding company or relative.</a:t>
            </a:r>
            <a:endParaRPr lang="en-IN" sz="1700" dirty="0"/>
          </a:p>
        </p:txBody>
      </p:sp>
    </p:spTree>
    <p:extLst>
      <p:ext uri="{BB962C8B-B14F-4D97-AF65-F5344CB8AC3E}">
        <p14:creationId xmlns:p14="http://schemas.microsoft.com/office/powerpoint/2010/main" val="264745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87AAD0-FAA3-920A-75CC-37D28F72B4AA}"/>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60A8EED-E138-F584-D426-2504AFD861B1}"/>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Case Studies</a:t>
            </a:r>
          </a:p>
        </p:txBody>
      </p:sp>
      <p:sp>
        <p:nvSpPr>
          <p:cNvPr id="4" name="TextBox 3">
            <a:extLst>
              <a:ext uri="{FF2B5EF4-FFF2-40B4-BE49-F238E27FC236}">
                <a16:creationId xmlns:a16="http://schemas.microsoft.com/office/drawing/2014/main" id="{4EAD128A-6C56-1819-F74B-7C6BB94C06BE}"/>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A6B51C0E-BE8B-1AFE-DD3B-07322393788E}"/>
              </a:ext>
            </a:extLst>
          </p:cNvPr>
          <p:cNvSpPr txBox="1"/>
          <p:nvPr/>
        </p:nvSpPr>
        <p:spPr>
          <a:xfrm>
            <a:off x="352979" y="1258784"/>
            <a:ext cx="11484000" cy="369332"/>
          </a:xfrm>
          <a:prstGeom prst="rect">
            <a:avLst/>
          </a:prstGeom>
          <a:noFill/>
        </p:spPr>
        <p:txBody>
          <a:bodyPr wrap="square" rtlCol="0">
            <a:spAutoFit/>
          </a:bodyPr>
          <a:lstStyle/>
          <a:p>
            <a:r>
              <a:rPr lang="en-IN" dirty="0"/>
              <a:t>1)    X is a director of A Pvt. Ltd. which is a subsidiary of B Pvt. Ltd. Is X a related party of B Pvt. Ltd.?</a:t>
            </a:r>
          </a:p>
        </p:txBody>
      </p:sp>
      <p:sp>
        <p:nvSpPr>
          <p:cNvPr id="3" name="TextBox 2">
            <a:extLst>
              <a:ext uri="{FF2B5EF4-FFF2-40B4-BE49-F238E27FC236}">
                <a16:creationId xmlns:a16="http://schemas.microsoft.com/office/drawing/2014/main" id="{C295F5C7-2D00-5739-D5D0-7A268BAD94B4}"/>
              </a:ext>
            </a:extLst>
          </p:cNvPr>
          <p:cNvSpPr txBox="1"/>
          <p:nvPr/>
        </p:nvSpPr>
        <p:spPr>
          <a:xfrm>
            <a:off x="352979" y="1610500"/>
            <a:ext cx="11484000" cy="369332"/>
          </a:xfrm>
          <a:prstGeom prst="rect">
            <a:avLst/>
          </a:prstGeom>
          <a:noFill/>
        </p:spPr>
        <p:txBody>
          <a:bodyPr wrap="square" rtlCol="0">
            <a:spAutoFit/>
          </a:bodyPr>
          <a:lstStyle/>
          <a:p>
            <a:r>
              <a:rPr lang="en-IN" dirty="0"/>
              <a:t>No. A is a subsidiary of B. Only director of holding company is a related party. 	</a:t>
            </a:r>
          </a:p>
        </p:txBody>
      </p:sp>
      <p:sp>
        <p:nvSpPr>
          <p:cNvPr id="6" name="TextBox 5">
            <a:extLst>
              <a:ext uri="{FF2B5EF4-FFF2-40B4-BE49-F238E27FC236}">
                <a16:creationId xmlns:a16="http://schemas.microsoft.com/office/drawing/2014/main" id="{E844539B-8ECB-FB27-04E6-022474FF26B7}"/>
              </a:ext>
            </a:extLst>
          </p:cNvPr>
          <p:cNvSpPr txBox="1"/>
          <p:nvPr/>
        </p:nvSpPr>
        <p:spPr>
          <a:xfrm>
            <a:off x="352979" y="1979832"/>
            <a:ext cx="11484000" cy="646331"/>
          </a:xfrm>
          <a:prstGeom prst="rect">
            <a:avLst/>
          </a:prstGeom>
          <a:noFill/>
        </p:spPr>
        <p:txBody>
          <a:bodyPr wrap="square" rtlCol="0">
            <a:spAutoFit/>
          </a:bodyPr>
          <a:lstStyle/>
          <a:p>
            <a:r>
              <a:rPr lang="en-IN" dirty="0"/>
              <a:t>2)    Ashok is a director of Five Star Hotels Private Limited. He takes the advice of Annamalai to carry out the functions in in the company. Is Annamalai a related party to the company? 	</a:t>
            </a:r>
          </a:p>
        </p:txBody>
      </p:sp>
      <p:sp>
        <p:nvSpPr>
          <p:cNvPr id="7" name="TextBox 6">
            <a:extLst>
              <a:ext uri="{FF2B5EF4-FFF2-40B4-BE49-F238E27FC236}">
                <a16:creationId xmlns:a16="http://schemas.microsoft.com/office/drawing/2014/main" id="{AD9CDD40-3488-EDA0-1F8A-5F18FFAE4152}"/>
              </a:ext>
            </a:extLst>
          </p:cNvPr>
          <p:cNvSpPr txBox="1"/>
          <p:nvPr/>
        </p:nvSpPr>
        <p:spPr>
          <a:xfrm>
            <a:off x="341828" y="2715763"/>
            <a:ext cx="11484000" cy="369332"/>
          </a:xfrm>
          <a:prstGeom prst="rect">
            <a:avLst/>
          </a:prstGeom>
          <a:noFill/>
        </p:spPr>
        <p:txBody>
          <a:bodyPr wrap="square" rtlCol="0">
            <a:spAutoFit/>
          </a:bodyPr>
          <a:lstStyle/>
          <a:p>
            <a:r>
              <a:rPr lang="en-IN" dirty="0"/>
              <a:t>Yes. Since, the functions of Ashok as a director of the company are based on the Annamalai’s advice.</a:t>
            </a:r>
          </a:p>
        </p:txBody>
      </p:sp>
      <p:sp>
        <p:nvSpPr>
          <p:cNvPr id="8" name="TextBox 7">
            <a:extLst>
              <a:ext uri="{FF2B5EF4-FFF2-40B4-BE49-F238E27FC236}">
                <a16:creationId xmlns:a16="http://schemas.microsoft.com/office/drawing/2014/main" id="{82E9EB25-4B0B-A92E-917E-090860A4B6B2}"/>
              </a:ext>
            </a:extLst>
          </p:cNvPr>
          <p:cNvSpPr txBox="1"/>
          <p:nvPr/>
        </p:nvSpPr>
        <p:spPr>
          <a:xfrm>
            <a:off x="341828" y="3085095"/>
            <a:ext cx="11484000" cy="923330"/>
          </a:xfrm>
          <a:prstGeom prst="rect">
            <a:avLst/>
          </a:prstGeom>
          <a:noFill/>
        </p:spPr>
        <p:txBody>
          <a:bodyPr wrap="square" rtlCol="0">
            <a:spAutoFit/>
          </a:bodyPr>
          <a:lstStyle/>
          <a:p>
            <a:r>
              <a:rPr lang="en-IN" dirty="0"/>
              <a:t>3)    Ashok is a director of Five Star Hotels Private Limited. He hires Annamalai to advise him on strategic growth potentials and to execute Ashok’s functions as a director in the company. Is Annamalai a related party to the company? 	</a:t>
            </a:r>
          </a:p>
        </p:txBody>
      </p:sp>
      <p:sp>
        <p:nvSpPr>
          <p:cNvPr id="9" name="TextBox 8">
            <a:extLst>
              <a:ext uri="{FF2B5EF4-FFF2-40B4-BE49-F238E27FC236}">
                <a16:creationId xmlns:a16="http://schemas.microsoft.com/office/drawing/2014/main" id="{E2F250D0-2CD0-7862-85EF-0C56D3212B94}"/>
              </a:ext>
            </a:extLst>
          </p:cNvPr>
          <p:cNvSpPr txBox="1"/>
          <p:nvPr/>
        </p:nvSpPr>
        <p:spPr>
          <a:xfrm>
            <a:off x="330677" y="3965989"/>
            <a:ext cx="11484000" cy="369332"/>
          </a:xfrm>
          <a:prstGeom prst="rect">
            <a:avLst/>
          </a:prstGeom>
          <a:noFill/>
        </p:spPr>
        <p:txBody>
          <a:bodyPr wrap="square" rtlCol="0">
            <a:spAutoFit/>
          </a:bodyPr>
          <a:lstStyle/>
          <a:p>
            <a:r>
              <a:rPr lang="en-IN" dirty="0"/>
              <a:t>No. Annamalai’s advice is on a professional capacity.</a:t>
            </a:r>
          </a:p>
        </p:txBody>
      </p:sp>
    </p:spTree>
    <p:extLst>
      <p:ext uri="{BB962C8B-B14F-4D97-AF65-F5344CB8AC3E}">
        <p14:creationId xmlns:p14="http://schemas.microsoft.com/office/powerpoint/2010/main" val="2453261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9E9E60-751C-E376-A31B-C9C429A48EAC}"/>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156D9BAA-3B96-565C-1892-F30910886686}"/>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Companies Act, 2013 (contd.)</a:t>
            </a:r>
          </a:p>
        </p:txBody>
      </p:sp>
      <p:sp>
        <p:nvSpPr>
          <p:cNvPr id="4" name="TextBox 3">
            <a:extLst>
              <a:ext uri="{FF2B5EF4-FFF2-40B4-BE49-F238E27FC236}">
                <a16:creationId xmlns:a16="http://schemas.microsoft.com/office/drawing/2014/main" id="{67EF00AF-7494-9886-6FA5-BA152B80AAB5}"/>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1151E7B1-1515-99BF-099D-EA9F4702B206}"/>
              </a:ext>
            </a:extLst>
          </p:cNvPr>
          <p:cNvSpPr txBox="1"/>
          <p:nvPr/>
        </p:nvSpPr>
        <p:spPr>
          <a:xfrm>
            <a:off x="352979" y="1258784"/>
            <a:ext cx="11484000" cy="3493264"/>
          </a:xfrm>
          <a:prstGeom prst="rect">
            <a:avLst/>
          </a:prstGeom>
          <a:noFill/>
        </p:spPr>
        <p:txBody>
          <a:bodyPr wrap="square" rtlCol="0">
            <a:spAutoFit/>
          </a:bodyPr>
          <a:lstStyle/>
          <a:p>
            <a:r>
              <a:rPr lang="en-US" sz="1700" dirty="0"/>
              <a:t>Section 2(77) read with Rule </a:t>
            </a:r>
            <a:r>
              <a:rPr lang="en-IN" sz="1700" dirty="0"/>
              <a:t>4 of Companies (Specification of definition details) Rules, defines relative, with reference to any person, to be anyone who is related to another, if:</a:t>
            </a:r>
          </a:p>
          <a:p>
            <a:endParaRPr lang="en-IN" sz="1700" dirty="0"/>
          </a:p>
          <a:p>
            <a:pPr marL="892175" indent="-400050">
              <a:buFont typeface="+mj-lt"/>
              <a:buAutoNum type="romanLcPeriod"/>
            </a:pPr>
            <a:r>
              <a:rPr lang="en-US" sz="1700" dirty="0"/>
              <a:t>they are members of a Hindu Undivided Family;</a:t>
            </a:r>
          </a:p>
          <a:p>
            <a:pPr marL="892175" indent="-400050">
              <a:buFont typeface="+mj-lt"/>
              <a:buAutoNum type="romanLcPeriod"/>
            </a:pPr>
            <a:r>
              <a:rPr lang="en-US" sz="1700" dirty="0"/>
              <a:t>they are husband and wife;</a:t>
            </a:r>
          </a:p>
          <a:p>
            <a:pPr marL="892175" indent="-400050">
              <a:buFont typeface="+mj-lt"/>
              <a:buAutoNum type="romanLcPeriod"/>
            </a:pPr>
            <a:r>
              <a:rPr lang="en-US" sz="1700" dirty="0"/>
              <a:t>Father (including Step-Father);</a:t>
            </a:r>
          </a:p>
          <a:p>
            <a:pPr marL="892175" indent="-400050">
              <a:buFont typeface="+mj-lt"/>
              <a:buAutoNum type="romanLcPeriod"/>
            </a:pPr>
            <a:r>
              <a:rPr lang="en-US" sz="1700" dirty="0"/>
              <a:t>Mother (including Step-Mother);</a:t>
            </a:r>
          </a:p>
          <a:p>
            <a:pPr marL="892175" indent="-400050">
              <a:buFont typeface="+mj-lt"/>
              <a:buAutoNum type="romanLcPeriod"/>
            </a:pPr>
            <a:r>
              <a:rPr lang="en-US" sz="1700" dirty="0"/>
              <a:t>Son (including Step-Son);</a:t>
            </a:r>
          </a:p>
          <a:p>
            <a:pPr marL="892175" indent="-400050">
              <a:buFont typeface="+mj-lt"/>
              <a:buAutoNum type="romanLcPeriod"/>
            </a:pPr>
            <a:r>
              <a:rPr lang="en-US" sz="1700" dirty="0"/>
              <a:t>Son’s wife;</a:t>
            </a:r>
          </a:p>
          <a:p>
            <a:pPr marL="892175" indent="-400050">
              <a:buFont typeface="+mj-lt"/>
              <a:buAutoNum type="romanLcPeriod"/>
            </a:pPr>
            <a:r>
              <a:rPr lang="en-US" sz="1700" dirty="0"/>
              <a:t>Daughter;</a:t>
            </a:r>
          </a:p>
          <a:p>
            <a:pPr marL="892175" indent="-400050">
              <a:buFont typeface="+mj-lt"/>
              <a:buAutoNum type="romanLcPeriod"/>
            </a:pPr>
            <a:r>
              <a:rPr lang="en-US" sz="1700" dirty="0"/>
              <a:t>Daughter’s husband;</a:t>
            </a:r>
          </a:p>
          <a:p>
            <a:pPr marL="892175" indent="-400050">
              <a:buFont typeface="+mj-lt"/>
              <a:buAutoNum type="romanLcPeriod"/>
            </a:pPr>
            <a:r>
              <a:rPr lang="en-US" sz="1700" dirty="0"/>
              <a:t>Brother (including Step-Brother);</a:t>
            </a:r>
          </a:p>
          <a:p>
            <a:pPr marL="892175" indent="-400050">
              <a:buFont typeface="+mj-lt"/>
              <a:buAutoNum type="romanLcPeriod"/>
            </a:pPr>
            <a:r>
              <a:rPr lang="en-US" sz="1700" dirty="0"/>
              <a:t>Sister (including Step-Sister).</a:t>
            </a:r>
          </a:p>
        </p:txBody>
      </p:sp>
    </p:spTree>
    <p:extLst>
      <p:ext uri="{BB962C8B-B14F-4D97-AF65-F5344CB8AC3E}">
        <p14:creationId xmlns:p14="http://schemas.microsoft.com/office/powerpoint/2010/main" val="142101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9DCF94-88F7-E350-7009-DE47CA768100}"/>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582A0F8A-5E0E-E2BE-989A-A0E13EF2CDAD}"/>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Companies Act, 2013 (contd.)</a:t>
            </a:r>
          </a:p>
        </p:txBody>
      </p:sp>
      <p:sp>
        <p:nvSpPr>
          <p:cNvPr id="4" name="TextBox 3">
            <a:extLst>
              <a:ext uri="{FF2B5EF4-FFF2-40B4-BE49-F238E27FC236}">
                <a16:creationId xmlns:a16="http://schemas.microsoft.com/office/drawing/2014/main" id="{CD114EA8-ABAE-CFEE-4D82-F48B3E22B824}"/>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43F620EE-9693-7EFD-9FB9-07300BA191BE}"/>
              </a:ext>
            </a:extLst>
          </p:cNvPr>
          <p:cNvSpPr txBox="1"/>
          <p:nvPr/>
        </p:nvSpPr>
        <p:spPr>
          <a:xfrm>
            <a:off x="352979" y="1258784"/>
            <a:ext cx="11484000" cy="2708434"/>
          </a:xfrm>
          <a:prstGeom prst="rect">
            <a:avLst/>
          </a:prstGeom>
          <a:noFill/>
        </p:spPr>
        <p:txBody>
          <a:bodyPr wrap="square" rtlCol="0">
            <a:spAutoFit/>
          </a:bodyPr>
          <a:lstStyle/>
          <a:p>
            <a:r>
              <a:rPr lang="en-US" sz="1700" dirty="0"/>
              <a:t>“the investing company or the venturer of a company” means a body corporate whose investment in the company would result in the company becoming an associate company of the body corporate.</a:t>
            </a:r>
          </a:p>
          <a:p>
            <a:endParaRPr lang="en-US" sz="1700" dirty="0"/>
          </a:p>
          <a:p>
            <a:r>
              <a:rPr lang="en-US" sz="1700" b="1" u="sng" dirty="0"/>
              <a:t>Example 1:</a:t>
            </a:r>
            <a:r>
              <a:rPr lang="en-US" sz="1700" dirty="0"/>
              <a:t> Company A holds a 30% share in Company B. This stake does not make Company A, a holding company but does give it significant influence over Company B’s decisions. A is an investing company of B and hence are related parties.</a:t>
            </a:r>
          </a:p>
          <a:p>
            <a:endParaRPr lang="en-US" sz="1700" b="1" u="sng" dirty="0"/>
          </a:p>
          <a:p>
            <a:r>
              <a:rPr lang="en-US" sz="1700" b="1" u="sng" dirty="0"/>
              <a:t>Example 2:</a:t>
            </a:r>
            <a:r>
              <a:rPr lang="en-US" sz="1700" dirty="0"/>
              <a:t> Companies C and D form a joint venture, Company E, for a real estate project, with each company holding a 50% stake. Here, Companies C and D have joint control over Company E’s operations. both Companies C and D qualify as venturers of Company E, thereby making them related parties to Company E and to each other.</a:t>
            </a:r>
            <a:endParaRPr lang="en-IN" sz="1700" b="1" u="sng" dirty="0"/>
          </a:p>
        </p:txBody>
      </p:sp>
    </p:spTree>
    <p:extLst>
      <p:ext uri="{BB962C8B-B14F-4D97-AF65-F5344CB8AC3E}">
        <p14:creationId xmlns:p14="http://schemas.microsoft.com/office/powerpoint/2010/main" val="388252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400E5-9A12-6085-CDD8-5648539F67A8}"/>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D7F8A870-7890-F292-2BC8-CB7E54D862BF}"/>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AS 18</a:t>
            </a:r>
          </a:p>
        </p:txBody>
      </p:sp>
      <p:sp>
        <p:nvSpPr>
          <p:cNvPr id="4" name="TextBox 3">
            <a:extLst>
              <a:ext uri="{FF2B5EF4-FFF2-40B4-BE49-F238E27FC236}">
                <a16:creationId xmlns:a16="http://schemas.microsoft.com/office/drawing/2014/main" id="{C0F31457-8D69-D8F2-D91F-CE89A6C22C52}"/>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1002996A-4B35-664F-AC8A-75F1B4B2889B}"/>
              </a:ext>
            </a:extLst>
          </p:cNvPr>
          <p:cNvSpPr txBox="1"/>
          <p:nvPr/>
        </p:nvSpPr>
        <p:spPr>
          <a:xfrm>
            <a:off x="352979" y="1258784"/>
            <a:ext cx="11484000" cy="2708434"/>
          </a:xfrm>
          <a:prstGeom prst="rect">
            <a:avLst/>
          </a:prstGeom>
          <a:noFill/>
        </p:spPr>
        <p:txBody>
          <a:bodyPr wrap="square" rtlCol="0">
            <a:spAutoFit/>
          </a:bodyPr>
          <a:lstStyle/>
          <a:p>
            <a:pPr marL="285750" indent="-285750">
              <a:buFont typeface="Wingdings" panose="05000000000000000000" pitchFamily="2" charset="2"/>
              <a:buChar char="Ø"/>
            </a:pPr>
            <a:r>
              <a:rPr lang="en-US" sz="1700" dirty="0"/>
              <a:t> Enterprises that directly, or indirectly through one or more intermediaries, control, or are controlled by, or are under common control with, the reporting enterprise (this includes holding companies, subsidiaries and fellow subsidiaries)</a:t>
            </a:r>
          </a:p>
          <a:p>
            <a:pPr marL="285750" indent="-285750">
              <a:buFont typeface="Wingdings" panose="05000000000000000000" pitchFamily="2" charset="2"/>
              <a:buChar char="Ø"/>
            </a:pPr>
            <a:r>
              <a:rPr lang="en-US" sz="1700" dirty="0"/>
              <a:t>Associates and joint ventures of the reporting enterprise and the investing party or venturer in respect of which the reporting enterprise is an associate or a joint venture</a:t>
            </a:r>
          </a:p>
          <a:p>
            <a:pPr marL="285750" indent="-285750">
              <a:buFont typeface="Wingdings" panose="05000000000000000000" pitchFamily="2" charset="2"/>
              <a:buChar char="Ø"/>
            </a:pPr>
            <a:r>
              <a:rPr lang="en-US" sz="1700" dirty="0"/>
              <a:t>Individuals owning, directly or indirectly, an interest in the voting power of the reporting enterprise that gives them control or significant influence over the enterprise, and relatives of any such individual</a:t>
            </a:r>
          </a:p>
          <a:p>
            <a:pPr marL="285750" indent="-285750">
              <a:buFont typeface="Wingdings" panose="05000000000000000000" pitchFamily="2" charset="2"/>
              <a:buChar char="Ø"/>
            </a:pPr>
            <a:r>
              <a:rPr lang="en-US" sz="1700" dirty="0"/>
              <a:t>KMP and </a:t>
            </a:r>
            <a:r>
              <a:rPr lang="en-US" sz="1700" b="1" u="sng" dirty="0"/>
              <a:t>relatives</a:t>
            </a:r>
            <a:r>
              <a:rPr lang="en-US" sz="1700" dirty="0"/>
              <a:t> of such personnel</a:t>
            </a:r>
          </a:p>
          <a:p>
            <a:pPr marL="285750" indent="-285750">
              <a:buFont typeface="Wingdings" panose="05000000000000000000" pitchFamily="2" charset="2"/>
              <a:buChar char="Ø"/>
            </a:pPr>
            <a:r>
              <a:rPr lang="en-US" sz="1700" dirty="0"/>
              <a:t>Enterprises over which any person described above is able to exercise significant influence.</a:t>
            </a:r>
          </a:p>
          <a:p>
            <a:r>
              <a:rPr lang="en-US" sz="1700" dirty="0"/>
              <a:t>This includes enterprises owned by directors or major shareholders of the reporting enterprise and enterprises that have a member of key management in common with the reporting enterprise.</a:t>
            </a:r>
          </a:p>
        </p:txBody>
      </p:sp>
    </p:spTree>
    <p:extLst>
      <p:ext uri="{BB962C8B-B14F-4D97-AF65-F5344CB8AC3E}">
        <p14:creationId xmlns:p14="http://schemas.microsoft.com/office/powerpoint/2010/main" val="2082164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BE2671-C8E0-D354-9028-9174212D338F}"/>
            </a:ext>
          </a:extLst>
        </p:cNvPr>
        <p:cNvGrpSpPr/>
        <p:nvPr/>
      </p:nvGrpSpPr>
      <p:grpSpPr>
        <a:xfrm>
          <a:off x="0" y="0"/>
          <a:ext cx="0" cy="0"/>
          <a:chOff x="0" y="0"/>
          <a:chExt cx="0" cy="0"/>
        </a:xfrm>
      </p:grpSpPr>
      <p:sp>
        <p:nvSpPr>
          <p:cNvPr id="2" name="Rectangle 1">
            <a:extLst>
              <a:ext uri="{FF2B5EF4-FFF2-40B4-BE49-F238E27FC236}">
                <a16:creationId xmlns:a16="http://schemas.microsoft.com/office/drawing/2014/main" id="{9125CEA8-1C1C-B06F-3F77-140BE374039A}"/>
              </a:ext>
            </a:extLst>
          </p:cNvPr>
          <p:cNvSpPr/>
          <p:nvPr/>
        </p:nvSpPr>
        <p:spPr>
          <a:xfrm>
            <a:off x="1" y="0"/>
            <a:ext cx="12192000" cy="95900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marL="714375" algn="just"/>
            <a:r>
              <a:rPr lang="en-IN" sz="3200" dirty="0"/>
              <a:t>Who are related parties? – AS 18 (contd.)</a:t>
            </a:r>
          </a:p>
        </p:txBody>
      </p:sp>
      <p:sp>
        <p:nvSpPr>
          <p:cNvPr id="4" name="TextBox 3">
            <a:extLst>
              <a:ext uri="{FF2B5EF4-FFF2-40B4-BE49-F238E27FC236}">
                <a16:creationId xmlns:a16="http://schemas.microsoft.com/office/drawing/2014/main" id="{F56E5617-C813-C0FB-5BD1-35D3177E5215}"/>
              </a:ext>
            </a:extLst>
          </p:cNvPr>
          <p:cNvSpPr txBox="1"/>
          <p:nvPr/>
        </p:nvSpPr>
        <p:spPr>
          <a:xfrm>
            <a:off x="352979" y="6334616"/>
            <a:ext cx="11484000" cy="276999"/>
          </a:xfrm>
          <a:prstGeom prst="rect">
            <a:avLst/>
          </a:prstGeom>
          <a:noFill/>
        </p:spPr>
        <p:txBody>
          <a:bodyPr wrap="square" rtlCol="0">
            <a:spAutoFit/>
          </a:bodyPr>
          <a:lstStyle/>
          <a:p>
            <a:r>
              <a:rPr lang="en-IN" sz="1200" dirty="0"/>
              <a:t>CA S. Ashwath				            +91 7904503672				                   Ashwath.s@bsas.co.in</a:t>
            </a:r>
          </a:p>
        </p:txBody>
      </p:sp>
      <p:sp>
        <p:nvSpPr>
          <p:cNvPr id="5" name="TextBox 4">
            <a:extLst>
              <a:ext uri="{FF2B5EF4-FFF2-40B4-BE49-F238E27FC236}">
                <a16:creationId xmlns:a16="http://schemas.microsoft.com/office/drawing/2014/main" id="{4A16EE6B-F5A9-B445-93B8-A23DBB77F76D}"/>
              </a:ext>
            </a:extLst>
          </p:cNvPr>
          <p:cNvSpPr txBox="1"/>
          <p:nvPr/>
        </p:nvSpPr>
        <p:spPr>
          <a:xfrm>
            <a:off x="352979" y="1258784"/>
            <a:ext cx="11484000" cy="2708434"/>
          </a:xfrm>
          <a:prstGeom prst="rect">
            <a:avLst/>
          </a:prstGeom>
          <a:noFill/>
        </p:spPr>
        <p:txBody>
          <a:bodyPr wrap="square" rtlCol="0">
            <a:spAutoFit/>
          </a:bodyPr>
          <a:lstStyle/>
          <a:p>
            <a:r>
              <a:rPr lang="en-US" sz="1700" dirty="0"/>
              <a:t>Relative as defined in the standard:</a:t>
            </a:r>
          </a:p>
          <a:p>
            <a:pPr marL="285750" indent="-285750">
              <a:buFont typeface="Wingdings" panose="05000000000000000000" pitchFamily="2" charset="2"/>
              <a:buChar char="Ø"/>
            </a:pPr>
            <a:r>
              <a:rPr lang="en-US" sz="1700" dirty="0"/>
              <a:t>Spouse</a:t>
            </a:r>
          </a:p>
          <a:p>
            <a:pPr marL="285750" indent="-285750">
              <a:buFont typeface="Wingdings" panose="05000000000000000000" pitchFamily="2" charset="2"/>
              <a:buChar char="Ø"/>
            </a:pPr>
            <a:r>
              <a:rPr lang="en-US" sz="1700" dirty="0"/>
              <a:t>Son</a:t>
            </a:r>
          </a:p>
          <a:p>
            <a:pPr marL="285750" indent="-285750">
              <a:buFont typeface="Wingdings" panose="05000000000000000000" pitchFamily="2" charset="2"/>
              <a:buChar char="Ø"/>
            </a:pPr>
            <a:r>
              <a:rPr lang="en-US" sz="1700" dirty="0"/>
              <a:t>Daughter</a:t>
            </a:r>
          </a:p>
          <a:p>
            <a:pPr marL="285750" indent="-285750">
              <a:buFont typeface="Wingdings" panose="05000000000000000000" pitchFamily="2" charset="2"/>
              <a:buChar char="Ø"/>
            </a:pPr>
            <a:r>
              <a:rPr lang="en-US" sz="1700" dirty="0"/>
              <a:t>Brother</a:t>
            </a:r>
          </a:p>
          <a:p>
            <a:pPr marL="285750" indent="-285750">
              <a:buFont typeface="Wingdings" panose="05000000000000000000" pitchFamily="2" charset="2"/>
              <a:buChar char="Ø"/>
            </a:pPr>
            <a:r>
              <a:rPr lang="en-US" sz="1700" dirty="0"/>
              <a:t>Sister</a:t>
            </a:r>
          </a:p>
          <a:p>
            <a:pPr marL="285750" indent="-285750">
              <a:buFont typeface="Wingdings" panose="05000000000000000000" pitchFamily="2" charset="2"/>
              <a:buChar char="Ø"/>
            </a:pPr>
            <a:r>
              <a:rPr lang="en-US" sz="1700" dirty="0"/>
              <a:t>Father</a:t>
            </a:r>
          </a:p>
          <a:p>
            <a:pPr marL="285750" indent="-285750">
              <a:buFont typeface="Wingdings" panose="05000000000000000000" pitchFamily="2" charset="2"/>
              <a:buChar char="Ø"/>
            </a:pPr>
            <a:r>
              <a:rPr lang="en-US" sz="1700" dirty="0"/>
              <a:t>Mother</a:t>
            </a:r>
          </a:p>
          <a:p>
            <a:r>
              <a:rPr lang="en-US" sz="1700" dirty="0"/>
              <a:t>These persons are expected to influence, or be influenced by, that individual in his/her dealings with the reporting enterprise.</a:t>
            </a:r>
          </a:p>
        </p:txBody>
      </p:sp>
    </p:spTree>
    <p:extLst>
      <p:ext uri="{BB962C8B-B14F-4D97-AF65-F5344CB8AC3E}">
        <p14:creationId xmlns:p14="http://schemas.microsoft.com/office/powerpoint/2010/main" val="36977924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1676</TotalTime>
  <Words>5034</Words>
  <Application>Microsoft Office PowerPoint</Application>
  <PresentationFormat>Widescreen</PresentationFormat>
  <Paragraphs>337</Paragraphs>
  <Slides>32</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Aptos</vt:lpstr>
      <vt:lpstr>Aptos Display</vt:lpstr>
      <vt:lpstr>Arial</vt:lpstr>
      <vt:lpstr>Century Gothic</vt:lpstr>
      <vt:lpstr>Roboto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Ashwath Subramaniam</dc:creator>
  <cp:lastModifiedBy>Ashwath Subramaniam</cp:lastModifiedBy>
  <cp:revision>1</cp:revision>
  <dcterms:created xsi:type="dcterms:W3CDTF">2024-06-14T23:20:42Z</dcterms:created>
  <dcterms:modified xsi:type="dcterms:W3CDTF">2024-11-12T18:02:51Z</dcterms:modified>
</cp:coreProperties>
</file>